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69" r:id="rId2"/>
    <p:sldId id="270" r:id="rId3"/>
    <p:sldId id="271" r:id="rId4"/>
    <p:sldId id="267" r:id="rId5"/>
    <p:sldId id="264" r:id="rId6"/>
    <p:sldId id="260" r:id="rId7"/>
    <p:sldId id="262" r:id="rId8"/>
    <p:sldId id="263" r:id="rId9"/>
    <p:sldId id="268" r:id="rId10"/>
    <p:sldId id="273" r:id="rId11"/>
    <p:sldId id="272" r:id="rId12"/>
  </p:sldIdLst>
  <p:sldSz cx="12192000" cy="6858000"/>
  <p:notesSz cx="6858000" cy="9144000"/>
  <p:embeddedFontLst>
    <p:embeddedFont>
      <p:font typeface="Open Sans" panose="020B0606030504020204" pitchFamily="34" charset="0"/>
      <p:regular r:id="rId14"/>
      <p:bold r:id="rId15"/>
      <p:italic r:id="rId16"/>
      <p:boldItalic r:id="rId17"/>
    </p:embeddedFont>
    <p:embeddedFont>
      <p:font typeface="Press Start 2P" panose="020B0604020202020204" charset="0"/>
      <p:regular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A1907E-9570-4183-B456-4735F2C2B81E}" v="2" dt="2025-06-18T13:10:25.8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5" d="100"/>
          <a:sy n="35" d="100"/>
        </p:scale>
        <p:origin x="48" y="4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2.fntdata"/><Relationship Id="rId28" Type="http://schemas.openxmlformats.org/officeDocument/2006/relationships/theme" Target="theme/theme1.xml"/><Relationship Id="rId10" Type="http://schemas.openxmlformats.org/officeDocument/2006/relationships/slide" Target="slides/slide9.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91A1907E-9570-4183-B456-4735F2C2B81E}"/>
    <pc:docChg chg="custSel addSld delSld modSld">
      <pc:chgData name="Constantinos Tsouris" userId="28c59844-dd9a-4e5b-b44b-35d2a831d198" providerId="ADAL" clId="{91A1907E-9570-4183-B456-4735F2C2B81E}" dt="2025-06-18T13:10:25.882" v="14"/>
      <pc:docMkLst>
        <pc:docMk/>
      </pc:docMkLst>
      <pc:sldChg chg="del">
        <pc:chgData name="Constantinos Tsouris" userId="28c59844-dd9a-4e5b-b44b-35d2a831d198" providerId="ADAL" clId="{91A1907E-9570-4183-B456-4735F2C2B81E}" dt="2025-06-18T13:10:18.057" v="13" actId="47"/>
        <pc:sldMkLst>
          <pc:docMk/>
          <pc:sldMk cId="0" sldId="256"/>
        </pc:sldMkLst>
      </pc:sldChg>
      <pc:sldChg chg="modSp del mod">
        <pc:chgData name="Constantinos Tsouris" userId="28c59844-dd9a-4e5b-b44b-35d2a831d198" providerId="ADAL" clId="{91A1907E-9570-4183-B456-4735F2C2B81E}" dt="2025-06-18T13:10:18.057" v="13" actId="47"/>
        <pc:sldMkLst>
          <pc:docMk/>
          <pc:sldMk cId="0" sldId="257"/>
        </pc:sldMkLst>
        <pc:spChg chg="mod">
          <ac:chgData name="Constantinos Tsouris" userId="28c59844-dd9a-4e5b-b44b-35d2a831d198" providerId="ADAL" clId="{91A1907E-9570-4183-B456-4735F2C2B81E}" dt="2025-06-16T13:00:54.406" v="0" actId="14100"/>
          <ac:spMkLst>
            <pc:docMk/>
            <pc:sldMk cId="0" sldId="257"/>
            <ac:spMk id="92" creationId="{00000000-0000-0000-0000-000000000000}"/>
          </ac:spMkLst>
        </pc:spChg>
      </pc:sldChg>
      <pc:sldChg chg="modSp del mod">
        <pc:chgData name="Constantinos Tsouris" userId="28c59844-dd9a-4e5b-b44b-35d2a831d198" providerId="ADAL" clId="{91A1907E-9570-4183-B456-4735F2C2B81E}" dt="2025-06-18T13:10:18.057" v="13" actId="47"/>
        <pc:sldMkLst>
          <pc:docMk/>
          <pc:sldMk cId="0" sldId="258"/>
        </pc:sldMkLst>
        <pc:spChg chg="mod">
          <ac:chgData name="Constantinos Tsouris" userId="28c59844-dd9a-4e5b-b44b-35d2a831d198" providerId="ADAL" clId="{91A1907E-9570-4183-B456-4735F2C2B81E}" dt="2025-06-16T13:00:59.967" v="4" actId="27636"/>
          <ac:spMkLst>
            <pc:docMk/>
            <pc:sldMk cId="0" sldId="258"/>
            <ac:spMk id="98" creationId="{00000000-0000-0000-0000-000000000000}"/>
          </ac:spMkLst>
        </pc:spChg>
      </pc:sldChg>
      <pc:sldChg chg="modSp mod">
        <pc:chgData name="Constantinos Tsouris" userId="28c59844-dd9a-4e5b-b44b-35d2a831d198" providerId="ADAL" clId="{91A1907E-9570-4183-B456-4735F2C2B81E}" dt="2025-06-16T13:01:39.147" v="8" actId="404"/>
        <pc:sldMkLst>
          <pc:docMk/>
          <pc:sldMk cId="0" sldId="260"/>
        </pc:sldMkLst>
        <pc:spChg chg="mod">
          <ac:chgData name="Constantinos Tsouris" userId="28c59844-dd9a-4e5b-b44b-35d2a831d198" providerId="ADAL" clId="{91A1907E-9570-4183-B456-4735F2C2B81E}" dt="2025-06-16T13:01:39.147" v="8" actId="404"/>
          <ac:spMkLst>
            <pc:docMk/>
            <pc:sldMk cId="0" sldId="260"/>
            <ac:spMk id="111" creationId="{00000000-0000-0000-0000-000000000000}"/>
          </ac:spMkLst>
        </pc:spChg>
      </pc:sldChg>
      <pc:sldChg chg="modSp mod">
        <pc:chgData name="Constantinos Tsouris" userId="28c59844-dd9a-4e5b-b44b-35d2a831d198" providerId="ADAL" clId="{91A1907E-9570-4183-B456-4735F2C2B81E}" dt="2025-06-16T13:02:00.512" v="9" actId="404"/>
        <pc:sldMkLst>
          <pc:docMk/>
          <pc:sldMk cId="0" sldId="262"/>
        </pc:sldMkLst>
        <pc:graphicFrameChg chg="modGraphic">
          <ac:chgData name="Constantinos Tsouris" userId="28c59844-dd9a-4e5b-b44b-35d2a831d198" providerId="ADAL" clId="{91A1907E-9570-4183-B456-4735F2C2B81E}" dt="2025-06-16T13:02:00.512" v="9" actId="404"/>
          <ac:graphicFrameMkLst>
            <pc:docMk/>
            <pc:sldMk cId="0" sldId="262"/>
            <ac:graphicFrameMk id="3" creationId="{F397F941-4242-9094-A152-358110B286A8}"/>
          </ac:graphicFrameMkLst>
        </pc:graphicFrameChg>
      </pc:sldChg>
      <pc:sldChg chg="modSp mod">
        <pc:chgData name="Constantinos Tsouris" userId="28c59844-dd9a-4e5b-b44b-35d2a831d198" providerId="ADAL" clId="{91A1907E-9570-4183-B456-4735F2C2B81E}" dt="2025-06-16T13:01:22.033" v="6" actId="404"/>
        <pc:sldMkLst>
          <pc:docMk/>
          <pc:sldMk cId="0" sldId="267"/>
        </pc:sldMkLst>
        <pc:spChg chg="mod">
          <ac:chgData name="Constantinos Tsouris" userId="28c59844-dd9a-4e5b-b44b-35d2a831d198" providerId="ADAL" clId="{91A1907E-9570-4183-B456-4735F2C2B81E}" dt="2025-06-16T13:01:22.033" v="6" actId="404"/>
          <ac:spMkLst>
            <pc:docMk/>
            <pc:sldMk cId="0" sldId="267"/>
            <ac:spMk id="164" creationId="{00000000-0000-0000-0000-000000000000}"/>
          </ac:spMkLst>
        </pc:spChg>
      </pc:sldChg>
      <pc:sldChg chg="modSp mod">
        <pc:chgData name="Constantinos Tsouris" userId="28c59844-dd9a-4e5b-b44b-35d2a831d198" providerId="ADAL" clId="{91A1907E-9570-4183-B456-4735F2C2B81E}" dt="2025-06-16T13:02:23.239" v="10" actId="1076"/>
        <pc:sldMkLst>
          <pc:docMk/>
          <pc:sldMk cId="0" sldId="268"/>
        </pc:sldMkLst>
        <pc:spChg chg="mod">
          <ac:chgData name="Constantinos Tsouris" userId="28c59844-dd9a-4e5b-b44b-35d2a831d198" providerId="ADAL" clId="{91A1907E-9570-4183-B456-4735F2C2B81E}" dt="2025-06-16T13:02:23.239" v="10" actId="1076"/>
          <ac:spMkLst>
            <pc:docMk/>
            <pc:sldMk cId="0" sldId="268"/>
            <ac:spMk id="11" creationId="{C4F84D80-620C-9CDC-6A0D-9A6D614E6BD9}"/>
          </ac:spMkLst>
        </pc:spChg>
      </pc:sldChg>
      <pc:sldChg chg="add del">
        <pc:chgData name="Constantinos Tsouris" userId="28c59844-dd9a-4e5b-b44b-35d2a831d198" providerId="ADAL" clId="{91A1907E-9570-4183-B456-4735F2C2B81E}" dt="2025-06-18T13:10:16.124" v="12"/>
        <pc:sldMkLst>
          <pc:docMk/>
          <pc:sldMk cId="0" sldId="269"/>
        </pc:sldMkLst>
      </pc:sldChg>
      <pc:sldChg chg="add del">
        <pc:chgData name="Constantinos Tsouris" userId="28c59844-dd9a-4e5b-b44b-35d2a831d198" providerId="ADAL" clId="{91A1907E-9570-4183-B456-4735F2C2B81E}" dt="2025-06-18T13:10:16.124" v="12"/>
        <pc:sldMkLst>
          <pc:docMk/>
          <pc:sldMk cId="0" sldId="270"/>
        </pc:sldMkLst>
      </pc:sldChg>
      <pc:sldChg chg="add">
        <pc:chgData name="Constantinos Tsouris" userId="28c59844-dd9a-4e5b-b44b-35d2a831d198" providerId="ADAL" clId="{91A1907E-9570-4183-B456-4735F2C2B81E}" dt="2025-06-18T13:10:16.124" v="12"/>
        <pc:sldMkLst>
          <pc:docMk/>
          <pc:sldMk cId="0" sldId="271"/>
        </pc:sldMkLst>
      </pc:sldChg>
      <pc:sldChg chg="add">
        <pc:chgData name="Constantinos Tsouris" userId="28c59844-dd9a-4e5b-b44b-35d2a831d198" providerId="ADAL" clId="{91A1907E-9570-4183-B456-4735F2C2B81E}" dt="2025-06-18T13:10:25.882" v="14"/>
        <pc:sldMkLst>
          <pc:docMk/>
          <pc:sldMk cId="0" sldId="272"/>
        </pc:sldMkLst>
      </pc:sldChg>
      <pc:sldChg chg="add">
        <pc:chgData name="Constantinos Tsouris" userId="28c59844-dd9a-4e5b-b44b-35d2a831d198" providerId="ADAL" clId="{91A1907E-9570-4183-B456-4735F2C2B81E}" dt="2025-06-18T13:10:25.882" v="14"/>
        <pc:sldMkLst>
          <pc:docMk/>
          <pc:sldMk cId="2701279501" sldId="273"/>
        </pc:sldMkLst>
      </pc:sldChg>
      <pc:sldMasterChg chg="delSldLayout">
        <pc:chgData name="Constantinos Tsouris" userId="28c59844-dd9a-4e5b-b44b-35d2a831d198" providerId="ADAL" clId="{91A1907E-9570-4183-B456-4735F2C2B81E}" dt="2025-06-18T13:10:18.057" v="13" actId="47"/>
        <pc:sldMasterMkLst>
          <pc:docMk/>
          <pc:sldMasterMk cId="0" sldId="2147483648"/>
        </pc:sldMasterMkLst>
        <pc:sldLayoutChg chg="del">
          <pc:chgData name="Constantinos Tsouris" userId="28c59844-dd9a-4e5b-b44b-35d2a831d198" providerId="ADAL" clId="{91A1907E-9570-4183-B456-4735F2C2B81E}" dt="2025-06-18T13:10:18.057" v="13" actId="47"/>
          <pc:sldLayoutMkLst>
            <pc:docMk/>
            <pc:sldMasterMk cId="0" sldId="2147483648"/>
            <pc:sldLayoutMk cId="0" sldId="2147483649"/>
          </pc:sldLayoutMkLst>
        </pc:sldLayoutChg>
        <pc:sldLayoutChg chg="del">
          <pc:chgData name="Constantinos Tsouris" userId="28c59844-dd9a-4e5b-b44b-35d2a831d198" providerId="ADAL" clId="{91A1907E-9570-4183-B456-4735F2C2B81E}" dt="2025-06-18T13:10:18.057" v="13" actId="47"/>
          <pc:sldLayoutMkLst>
            <pc:docMk/>
            <pc:sldMasterMk cId="0" sldId="2147483648"/>
            <pc:sldLayoutMk cId="0" sldId="2147483650"/>
          </pc:sldLayoutMkLst>
        </pc:sldLayoutChg>
        <pc:sldLayoutChg chg="del">
          <pc:chgData name="Constantinos Tsouris" userId="28c59844-dd9a-4e5b-b44b-35d2a831d198" providerId="ADAL" clId="{91A1907E-9570-4183-B456-4735F2C2B81E}" dt="2025-06-18T13:09:19.213" v="11" actId="47"/>
          <pc:sldLayoutMkLst>
            <pc:docMk/>
            <pc:sldMasterMk cId="0" sldId="2147483648"/>
            <pc:sldLayoutMk cId="0" sldId="2147483655"/>
          </pc:sldLayoutMkLst>
        </pc:sldLayoutChg>
        <pc:sldLayoutChg chg="del">
          <pc:chgData name="Constantinos Tsouris" userId="28c59844-dd9a-4e5b-b44b-35d2a831d198" providerId="ADAL" clId="{91A1907E-9570-4183-B456-4735F2C2B81E}" dt="2025-06-18T13:09:19.213" v="11" actId="47"/>
          <pc:sldLayoutMkLst>
            <pc:docMk/>
            <pc:sldMasterMk cId="0" sldId="2147483648"/>
            <pc:sldLayoutMk cId="0" sldId="214748365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21F0B7-FA80-4655-BFDC-1FA9DEC3813C}"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en-GB"/>
        </a:p>
      </dgm:t>
    </dgm:pt>
    <dgm:pt modelId="{AAC36CF8-6BF8-41F9-B0E6-DE9A86DC5409}">
      <dgm:prSet phldrT="[Text]"/>
      <dgm:spPr/>
      <dgm:t>
        <a:bodyPr/>
        <a:lstStyle/>
        <a:p>
          <a:r>
            <a:rPr lang="el" dirty="0"/>
            <a:t>Ανάλυση Δεδομένων</a:t>
          </a:r>
        </a:p>
      </dgm:t>
    </dgm:pt>
    <dgm:pt modelId="{3F029525-ADD9-4E8F-A6A1-C53BDA73F5FB}" type="parTrans" cxnId="{C18E609B-2D86-4F4E-9A69-79D6CB62C2A9}">
      <dgm:prSet/>
      <dgm:spPr/>
      <dgm:t>
        <a:bodyPr/>
        <a:lstStyle/>
        <a:p>
          <a:endParaRPr lang="en-GB"/>
        </a:p>
      </dgm:t>
    </dgm:pt>
    <dgm:pt modelId="{B90C9301-5F7E-43F0-8983-03C22335F0F1}" type="sibTrans" cxnId="{C18E609B-2D86-4F4E-9A69-79D6CB62C2A9}">
      <dgm:prSet/>
      <dgm:spPr/>
      <dgm:t>
        <a:bodyPr/>
        <a:lstStyle/>
        <a:p>
          <a:endParaRPr lang="en-GB"/>
        </a:p>
      </dgm:t>
    </dgm:pt>
    <dgm:pt modelId="{F78C6424-A6E9-472E-9CDD-0FB3578D3A4C}">
      <dgm:prSet phldrT="[Text]"/>
      <dgm:spPr/>
      <dgm:t>
        <a:bodyPr/>
        <a:lstStyle/>
        <a:p>
          <a:r>
            <a:rPr lang="el" dirty="0"/>
            <a:t>Μεγάλα δεδομένα για την παρακολούθηση των τάσεων </a:t>
          </a:r>
          <a:r>
            <a:rPr lang="el" dirty="0" err="1"/>
            <a:t>των ταξιδιωτών</a:t>
          </a:r>
        </a:p>
      </dgm:t>
    </dgm:pt>
    <dgm:pt modelId="{8536C667-980E-4CD1-A304-7124C085EB28}" type="parTrans" cxnId="{179DB583-CF9C-42BC-90C3-1D7A12353D20}">
      <dgm:prSet/>
      <dgm:spPr/>
      <dgm:t>
        <a:bodyPr/>
        <a:lstStyle/>
        <a:p>
          <a:endParaRPr lang="en-GB"/>
        </a:p>
      </dgm:t>
    </dgm:pt>
    <dgm:pt modelId="{35C9DD5B-EE7C-4941-8859-CD8F060EA61A}" type="sibTrans" cxnId="{179DB583-CF9C-42BC-90C3-1D7A12353D20}">
      <dgm:prSet/>
      <dgm:spPr/>
      <dgm:t>
        <a:bodyPr/>
        <a:lstStyle/>
        <a:p>
          <a:endParaRPr lang="en-GB"/>
        </a:p>
      </dgm:t>
    </dgm:pt>
    <dgm:pt modelId="{58AE2123-375A-4FDF-A380-C2600ADCAE8F}">
      <dgm:prSet phldrT="[Text]"/>
      <dgm:spPr/>
      <dgm:t>
        <a:bodyPr/>
        <a:lstStyle/>
        <a:p>
          <a:r>
            <a:rPr lang="el" dirty="0"/>
            <a:t>Συνεργασία στο cloud</a:t>
          </a:r>
        </a:p>
      </dgm:t>
    </dgm:pt>
    <dgm:pt modelId="{B393EA73-ED86-4E29-9F0F-CCB872050C2C}" type="parTrans" cxnId="{528D9A96-9077-424D-AEB2-7A98B2E1929F}">
      <dgm:prSet/>
      <dgm:spPr/>
      <dgm:t>
        <a:bodyPr/>
        <a:lstStyle/>
        <a:p>
          <a:endParaRPr lang="en-GB"/>
        </a:p>
      </dgm:t>
    </dgm:pt>
    <dgm:pt modelId="{BCF56C89-FB56-45AE-8410-A0A6D4AF79E6}" type="sibTrans" cxnId="{528D9A96-9077-424D-AEB2-7A98B2E1929F}">
      <dgm:prSet/>
      <dgm:spPr/>
      <dgm:t>
        <a:bodyPr/>
        <a:lstStyle/>
        <a:p>
          <a:endParaRPr lang="en-GB"/>
        </a:p>
      </dgm:t>
    </dgm:pt>
    <dgm:pt modelId="{E1381F0B-4DA8-4089-B483-3BA71A6A002B}">
      <dgm:prSet phldrT="[Text]"/>
      <dgm:spPr/>
      <dgm:t>
        <a:bodyPr/>
        <a:lstStyle/>
        <a:p>
          <a:r>
            <a:rPr lang="el" dirty="0"/>
            <a:t>Κοινά συστήματα για ταξιδιωτικούς πράκτορες, ξενοδοχεία και ρυθμιστικές αρχές</a:t>
          </a:r>
        </a:p>
      </dgm:t>
    </dgm:pt>
    <dgm:pt modelId="{BB0D512D-29F6-437B-B012-1238E294E9BC}" type="parTrans" cxnId="{B6D00D93-FE4C-436C-B8E9-62229CA0743C}">
      <dgm:prSet/>
      <dgm:spPr/>
      <dgm:t>
        <a:bodyPr/>
        <a:lstStyle/>
        <a:p>
          <a:endParaRPr lang="en-GB"/>
        </a:p>
      </dgm:t>
    </dgm:pt>
    <dgm:pt modelId="{232EF8FB-C69A-4EED-A70C-BDB4D271B674}" type="sibTrans" cxnId="{B6D00D93-FE4C-436C-B8E9-62229CA0743C}">
      <dgm:prSet/>
      <dgm:spPr/>
      <dgm:t>
        <a:bodyPr/>
        <a:lstStyle/>
        <a:p>
          <a:endParaRPr lang="en-GB"/>
        </a:p>
      </dgm:t>
    </dgm:pt>
    <dgm:pt modelId="{966B0A82-1DDF-459D-961F-A8D170669B45}">
      <dgm:prSet phldrT="[Text]"/>
      <dgm:spPr/>
      <dgm:t>
        <a:bodyPr/>
        <a:lstStyle/>
        <a:p>
          <a:r>
            <a:rPr lang="el" dirty="0"/>
            <a:t>Προσαρμόστε τις προσφορές σας στις οικολογικά συνειδητές προτιμήσεις</a:t>
          </a:r>
        </a:p>
      </dgm:t>
    </dgm:pt>
    <dgm:pt modelId="{053B040A-B368-4765-8D35-EF1FBF292C55}" type="parTrans" cxnId="{FEDB3AD1-4EF9-4BD7-8483-3586E23654E7}">
      <dgm:prSet/>
      <dgm:spPr/>
      <dgm:t>
        <a:bodyPr/>
        <a:lstStyle/>
        <a:p>
          <a:endParaRPr lang="en-GB"/>
        </a:p>
      </dgm:t>
    </dgm:pt>
    <dgm:pt modelId="{B5AB5DEA-B596-44E9-9371-0EC5F886E0D7}" type="sibTrans" cxnId="{FEDB3AD1-4EF9-4BD7-8483-3586E23654E7}">
      <dgm:prSet/>
      <dgm:spPr/>
      <dgm:t>
        <a:bodyPr/>
        <a:lstStyle/>
        <a:p>
          <a:endParaRPr lang="en-GB"/>
        </a:p>
      </dgm:t>
    </dgm:pt>
    <dgm:pt modelId="{E785D855-5ABC-455A-9EDB-E7BE5AE1C5B9}">
      <dgm:prSet phldrT="[Text]"/>
      <dgm:spPr/>
      <dgm:t>
        <a:bodyPr/>
        <a:lstStyle/>
        <a:p>
          <a:r>
            <a:rPr lang="el"/>
            <a:t>Πρόβλεψη </a:t>
          </a:r>
          <a:r>
            <a:rPr lang="el" dirty="0"/>
            <a:t>ζήτησης για την αποφυγή υπερτουρισμού</a:t>
          </a:r>
        </a:p>
      </dgm:t>
    </dgm:pt>
    <dgm:pt modelId="{53F1BC8A-6E91-40E8-9005-9260B6BBCEAA}" type="parTrans" cxnId="{B0AFB818-CB18-4719-8D7D-3FA8E2A53E39}">
      <dgm:prSet/>
      <dgm:spPr/>
      <dgm:t>
        <a:bodyPr/>
        <a:lstStyle/>
        <a:p>
          <a:endParaRPr lang="en-GB"/>
        </a:p>
      </dgm:t>
    </dgm:pt>
    <dgm:pt modelId="{5C1E76F3-1465-4C6F-A948-91FDC00B2225}" type="sibTrans" cxnId="{B0AFB818-CB18-4719-8D7D-3FA8E2A53E39}">
      <dgm:prSet/>
      <dgm:spPr/>
      <dgm:t>
        <a:bodyPr/>
        <a:lstStyle/>
        <a:p>
          <a:endParaRPr lang="en-GB"/>
        </a:p>
      </dgm:t>
    </dgm:pt>
    <dgm:pt modelId="{0C780B24-7BF9-4CBE-B972-DB4875CF827D}">
      <dgm:prSet phldrT="[Text]"/>
      <dgm:spPr/>
      <dgm:t>
        <a:bodyPr/>
        <a:lstStyle/>
        <a:p>
          <a:r>
            <a:rPr lang="el" dirty="0"/>
            <a:t>Ευθυγράμμιση των στόχων βιωσιμότητας</a:t>
          </a:r>
        </a:p>
      </dgm:t>
    </dgm:pt>
    <dgm:pt modelId="{5C2AEA7F-40EB-468F-A82D-038828181762}" type="parTrans" cxnId="{D6F43D01-849B-4334-A120-700BE12E1F3C}">
      <dgm:prSet/>
      <dgm:spPr/>
      <dgm:t>
        <a:bodyPr/>
        <a:lstStyle/>
        <a:p>
          <a:endParaRPr lang="en-GB"/>
        </a:p>
      </dgm:t>
    </dgm:pt>
    <dgm:pt modelId="{05AA5FBA-DBFF-4690-A523-C4F2F9C2CD55}" type="sibTrans" cxnId="{D6F43D01-849B-4334-A120-700BE12E1F3C}">
      <dgm:prSet/>
      <dgm:spPr/>
      <dgm:t>
        <a:bodyPr/>
        <a:lstStyle/>
        <a:p>
          <a:endParaRPr lang="en-GB"/>
        </a:p>
      </dgm:t>
    </dgm:pt>
    <dgm:pt modelId="{F0DBE7C8-4A86-4152-B895-1505BB41D3FD}">
      <dgm:prSet phldrT="[Text]"/>
      <dgm:spPr/>
      <dgm:t>
        <a:bodyPr/>
        <a:lstStyle/>
        <a:p>
          <a:r>
            <a:rPr lang="el" dirty="0"/>
            <a:t>Ενημερώσεις σε πραγματικό χρόνο για συντονισμό</a:t>
          </a:r>
        </a:p>
      </dgm:t>
    </dgm:pt>
    <dgm:pt modelId="{6E0EB52C-55B2-4E12-801C-0D594FA4D30C}" type="parTrans" cxnId="{F15B8765-733B-4C31-AB77-0209573A4E95}">
      <dgm:prSet/>
      <dgm:spPr/>
      <dgm:t>
        <a:bodyPr/>
        <a:lstStyle/>
        <a:p>
          <a:endParaRPr lang="en-GB"/>
        </a:p>
      </dgm:t>
    </dgm:pt>
    <dgm:pt modelId="{3940D8B0-EA2D-40A9-8599-26B24CFE26F6}" type="sibTrans" cxnId="{F15B8765-733B-4C31-AB77-0209573A4E95}">
      <dgm:prSet/>
      <dgm:spPr/>
      <dgm:t>
        <a:bodyPr/>
        <a:lstStyle/>
        <a:p>
          <a:endParaRPr lang="en-GB"/>
        </a:p>
      </dgm:t>
    </dgm:pt>
    <dgm:pt modelId="{1EC6FCC0-F36E-4FB8-966D-AE2AB788D2B3}" type="pres">
      <dgm:prSet presAssocID="{2521F0B7-FA80-4655-BFDC-1FA9DEC3813C}" presName="outerComposite" presStyleCnt="0">
        <dgm:presLayoutVars>
          <dgm:chMax val="2"/>
          <dgm:animLvl val="lvl"/>
          <dgm:resizeHandles val="exact"/>
        </dgm:presLayoutVars>
      </dgm:prSet>
      <dgm:spPr/>
    </dgm:pt>
    <dgm:pt modelId="{C243B837-E431-45A6-AF04-2AA6F8525493}" type="pres">
      <dgm:prSet presAssocID="{2521F0B7-FA80-4655-BFDC-1FA9DEC3813C}" presName="dummyMaxCanvas" presStyleCnt="0"/>
      <dgm:spPr/>
    </dgm:pt>
    <dgm:pt modelId="{2BABC8BB-A073-48A5-A01B-C22A279F1C7F}" type="pres">
      <dgm:prSet presAssocID="{2521F0B7-FA80-4655-BFDC-1FA9DEC3813C}" presName="parentComposite" presStyleCnt="0"/>
      <dgm:spPr/>
    </dgm:pt>
    <dgm:pt modelId="{428BAD05-3A62-4580-A552-C3DA791CB089}" type="pres">
      <dgm:prSet presAssocID="{2521F0B7-FA80-4655-BFDC-1FA9DEC3813C}" presName="parent1" presStyleLbl="alignAccFollowNode1" presStyleIdx="0" presStyleCnt="4">
        <dgm:presLayoutVars>
          <dgm:chMax val="4"/>
        </dgm:presLayoutVars>
      </dgm:prSet>
      <dgm:spPr/>
    </dgm:pt>
    <dgm:pt modelId="{B37663BF-DEE2-4A5D-BF25-E227A6AD98C7}" type="pres">
      <dgm:prSet presAssocID="{2521F0B7-FA80-4655-BFDC-1FA9DEC3813C}" presName="parent2" presStyleLbl="alignAccFollowNode1" presStyleIdx="1" presStyleCnt="4">
        <dgm:presLayoutVars>
          <dgm:chMax val="4"/>
        </dgm:presLayoutVars>
      </dgm:prSet>
      <dgm:spPr/>
    </dgm:pt>
    <dgm:pt modelId="{05633216-B51E-46C9-B181-DBFE481CAC54}" type="pres">
      <dgm:prSet presAssocID="{2521F0B7-FA80-4655-BFDC-1FA9DEC3813C}" presName="childrenComposite" presStyleCnt="0"/>
      <dgm:spPr/>
    </dgm:pt>
    <dgm:pt modelId="{1634CFF4-BF13-499A-8D7D-ECB8F680A16A}" type="pres">
      <dgm:prSet presAssocID="{2521F0B7-FA80-4655-BFDC-1FA9DEC3813C}" presName="dummyMaxCanvas_ChildArea" presStyleCnt="0"/>
      <dgm:spPr/>
    </dgm:pt>
    <dgm:pt modelId="{4E851E61-A1AF-46F0-8AAC-30D7135E4B90}" type="pres">
      <dgm:prSet presAssocID="{2521F0B7-FA80-4655-BFDC-1FA9DEC3813C}" presName="fulcrum" presStyleLbl="alignAccFollowNode1" presStyleIdx="2" presStyleCnt="4"/>
      <dgm:spPr/>
    </dgm:pt>
    <dgm:pt modelId="{4E45E0E7-06E0-41A5-AE86-913AA723F593}" type="pres">
      <dgm:prSet presAssocID="{2521F0B7-FA80-4655-BFDC-1FA9DEC3813C}" presName="balance_33" presStyleLbl="alignAccFollowNode1" presStyleIdx="3" presStyleCnt="4">
        <dgm:presLayoutVars>
          <dgm:bulletEnabled val="1"/>
        </dgm:presLayoutVars>
      </dgm:prSet>
      <dgm:spPr/>
    </dgm:pt>
    <dgm:pt modelId="{05D2922D-043F-4AA1-879D-64E0B59933A5}" type="pres">
      <dgm:prSet presAssocID="{2521F0B7-FA80-4655-BFDC-1FA9DEC3813C}" presName="right_33_1" presStyleLbl="node1" presStyleIdx="0" presStyleCnt="6">
        <dgm:presLayoutVars>
          <dgm:bulletEnabled val="1"/>
        </dgm:presLayoutVars>
      </dgm:prSet>
      <dgm:spPr/>
    </dgm:pt>
    <dgm:pt modelId="{FBEB9825-BB31-48B7-BF63-B108548D8508}" type="pres">
      <dgm:prSet presAssocID="{2521F0B7-FA80-4655-BFDC-1FA9DEC3813C}" presName="right_33_2" presStyleLbl="node1" presStyleIdx="1" presStyleCnt="6">
        <dgm:presLayoutVars>
          <dgm:bulletEnabled val="1"/>
        </dgm:presLayoutVars>
      </dgm:prSet>
      <dgm:spPr/>
    </dgm:pt>
    <dgm:pt modelId="{633A8FA8-B6DA-4C28-8F36-BA2545A9AA78}" type="pres">
      <dgm:prSet presAssocID="{2521F0B7-FA80-4655-BFDC-1FA9DEC3813C}" presName="right_33_3" presStyleLbl="node1" presStyleIdx="2" presStyleCnt="6">
        <dgm:presLayoutVars>
          <dgm:bulletEnabled val="1"/>
        </dgm:presLayoutVars>
      </dgm:prSet>
      <dgm:spPr/>
    </dgm:pt>
    <dgm:pt modelId="{CE03738E-EF3A-49FE-8637-076A10381FDA}" type="pres">
      <dgm:prSet presAssocID="{2521F0B7-FA80-4655-BFDC-1FA9DEC3813C}" presName="left_33_1" presStyleLbl="node1" presStyleIdx="3" presStyleCnt="6">
        <dgm:presLayoutVars>
          <dgm:bulletEnabled val="1"/>
        </dgm:presLayoutVars>
      </dgm:prSet>
      <dgm:spPr/>
    </dgm:pt>
    <dgm:pt modelId="{0DD3A06F-D05E-4B4C-A6B1-82FA7F83A9E3}" type="pres">
      <dgm:prSet presAssocID="{2521F0B7-FA80-4655-BFDC-1FA9DEC3813C}" presName="left_33_2" presStyleLbl="node1" presStyleIdx="4" presStyleCnt="6">
        <dgm:presLayoutVars>
          <dgm:bulletEnabled val="1"/>
        </dgm:presLayoutVars>
      </dgm:prSet>
      <dgm:spPr/>
    </dgm:pt>
    <dgm:pt modelId="{EADCE4ED-BD29-4F23-8334-E9F73F94EBD7}" type="pres">
      <dgm:prSet presAssocID="{2521F0B7-FA80-4655-BFDC-1FA9DEC3813C}" presName="left_33_3" presStyleLbl="node1" presStyleIdx="5" presStyleCnt="6">
        <dgm:presLayoutVars>
          <dgm:bulletEnabled val="1"/>
        </dgm:presLayoutVars>
      </dgm:prSet>
      <dgm:spPr/>
    </dgm:pt>
  </dgm:ptLst>
  <dgm:cxnLst>
    <dgm:cxn modelId="{D6F43D01-849B-4334-A120-700BE12E1F3C}" srcId="{58AE2123-375A-4FDF-A380-C2600ADCAE8F}" destId="{0C780B24-7BF9-4CBE-B972-DB4875CF827D}" srcOrd="1" destOrd="0" parTransId="{5C2AEA7F-40EB-468F-A82D-038828181762}" sibTransId="{05AA5FBA-DBFF-4690-A523-C4F2F9C2CD55}"/>
    <dgm:cxn modelId="{B0AFB818-CB18-4719-8D7D-3FA8E2A53E39}" srcId="{AAC36CF8-6BF8-41F9-B0E6-DE9A86DC5409}" destId="{E785D855-5ABC-455A-9EDB-E7BE5AE1C5B9}" srcOrd="2" destOrd="0" parTransId="{53F1BC8A-6E91-40E8-9005-9260B6BBCEAA}" sibTransId="{5C1E76F3-1465-4C6F-A948-91FDC00B2225}"/>
    <dgm:cxn modelId="{CF85AC19-C536-451E-BB48-1444B2D3D431}" type="presOf" srcId="{966B0A82-1DDF-459D-961F-A8D170669B45}" destId="{0DD3A06F-D05E-4B4C-A6B1-82FA7F83A9E3}" srcOrd="0" destOrd="0" presId="urn:microsoft.com/office/officeart/2005/8/layout/balance1"/>
    <dgm:cxn modelId="{EDCA9C60-1A97-4E69-9B96-732CAFDCDC52}" type="presOf" srcId="{F78C6424-A6E9-472E-9CDD-0FB3578D3A4C}" destId="{CE03738E-EF3A-49FE-8637-076A10381FDA}" srcOrd="0" destOrd="0" presId="urn:microsoft.com/office/officeart/2005/8/layout/balance1"/>
    <dgm:cxn modelId="{F15B8765-733B-4C31-AB77-0209573A4E95}" srcId="{58AE2123-375A-4FDF-A380-C2600ADCAE8F}" destId="{F0DBE7C8-4A86-4152-B895-1505BB41D3FD}" srcOrd="2" destOrd="0" parTransId="{6E0EB52C-55B2-4E12-801C-0D594FA4D30C}" sibTransId="{3940D8B0-EA2D-40A9-8599-26B24CFE26F6}"/>
    <dgm:cxn modelId="{FF34AF68-C985-4305-A858-BBA087FAA6A0}" type="presOf" srcId="{58AE2123-375A-4FDF-A380-C2600ADCAE8F}" destId="{B37663BF-DEE2-4A5D-BF25-E227A6AD98C7}" srcOrd="0" destOrd="0" presId="urn:microsoft.com/office/officeart/2005/8/layout/balance1"/>
    <dgm:cxn modelId="{9DA18269-059D-4C99-BDDD-3E9266AB49C0}" type="presOf" srcId="{E785D855-5ABC-455A-9EDB-E7BE5AE1C5B9}" destId="{EADCE4ED-BD29-4F23-8334-E9F73F94EBD7}" srcOrd="0" destOrd="0" presId="urn:microsoft.com/office/officeart/2005/8/layout/balance1"/>
    <dgm:cxn modelId="{517DEC74-9B6A-4DF5-8DBF-FE1B5CF03240}" type="presOf" srcId="{F0DBE7C8-4A86-4152-B895-1505BB41D3FD}" destId="{633A8FA8-B6DA-4C28-8F36-BA2545A9AA78}" srcOrd="0" destOrd="0" presId="urn:microsoft.com/office/officeart/2005/8/layout/balance1"/>
    <dgm:cxn modelId="{179DB583-CF9C-42BC-90C3-1D7A12353D20}" srcId="{AAC36CF8-6BF8-41F9-B0E6-DE9A86DC5409}" destId="{F78C6424-A6E9-472E-9CDD-0FB3578D3A4C}" srcOrd="0" destOrd="0" parTransId="{8536C667-980E-4CD1-A304-7124C085EB28}" sibTransId="{35C9DD5B-EE7C-4941-8859-CD8F060EA61A}"/>
    <dgm:cxn modelId="{B6D00D93-FE4C-436C-B8E9-62229CA0743C}" srcId="{58AE2123-375A-4FDF-A380-C2600ADCAE8F}" destId="{E1381F0B-4DA8-4089-B483-3BA71A6A002B}" srcOrd="0" destOrd="0" parTransId="{BB0D512D-29F6-437B-B012-1238E294E9BC}" sibTransId="{232EF8FB-C69A-4EED-A70C-BDB4D271B674}"/>
    <dgm:cxn modelId="{E583A693-D435-4767-865F-990958CA7787}" type="presOf" srcId="{2521F0B7-FA80-4655-BFDC-1FA9DEC3813C}" destId="{1EC6FCC0-F36E-4FB8-966D-AE2AB788D2B3}" srcOrd="0" destOrd="0" presId="urn:microsoft.com/office/officeart/2005/8/layout/balance1"/>
    <dgm:cxn modelId="{528D9A96-9077-424D-AEB2-7A98B2E1929F}" srcId="{2521F0B7-FA80-4655-BFDC-1FA9DEC3813C}" destId="{58AE2123-375A-4FDF-A380-C2600ADCAE8F}" srcOrd="1" destOrd="0" parTransId="{B393EA73-ED86-4E29-9F0F-CCB872050C2C}" sibTransId="{BCF56C89-FB56-45AE-8410-A0A6D4AF79E6}"/>
    <dgm:cxn modelId="{C18E609B-2D86-4F4E-9A69-79D6CB62C2A9}" srcId="{2521F0B7-FA80-4655-BFDC-1FA9DEC3813C}" destId="{AAC36CF8-6BF8-41F9-B0E6-DE9A86DC5409}" srcOrd="0" destOrd="0" parTransId="{3F029525-ADD9-4E8F-A6A1-C53BDA73F5FB}" sibTransId="{B90C9301-5F7E-43F0-8983-03C22335F0F1}"/>
    <dgm:cxn modelId="{B75A7DBE-7633-4881-B700-153BC6912A5E}" type="presOf" srcId="{AAC36CF8-6BF8-41F9-B0E6-DE9A86DC5409}" destId="{428BAD05-3A62-4580-A552-C3DA791CB089}" srcOrd="0" destOrd="0" presId="urn:microsoft.com/office/officeart/2005/8/layout/balance1"/>
    <dgm:cxn modelId="{FEDB3AD1-4EF9-4BD7-8483-3586E23654E7}" srcId="{AAC36CF8-6BF8-41F9-B0E6-DE9A86DC5409}" destId="{966B0A82-1DDF-459D-961F-A8D170669B45}" srcOrd="1" destOrd="0" parTransId="{053B040A-B368-4765-8D35-EF1FBF292C55}" sibTransId="{B5AB5DEA-B596-44E9-9371-0EC5F886E0D7}"/>
    <dgm:cxn modelId="{F03C2BD5-CBAF-4AC2-B7CD-6AA9244BCA2D}" type="presOf" srcId="{0C780B24-7BF9-4CBE-B972-DB4875CF827D}" destId="{FBEB9825-BB31-48B7-BF63-B108548D8508}" srcOrd="0" destOrd="0" presId="urn:microsoft.com/office/officeart/2005/8/layout/balance1"/>
    <dgm:cxn modelId="{B81EE9D5-07B4-40D7-B186-AD43821EA51D}" type="presOf" srcId="{E1381F0B-4DA8-4089-B483-3BA71A6A002B}" destId="{05D2922D-043F-4AA1-879D-64E0B59933A5}" srcOrd="0" destOrd="0" presId="urn:microsoft.com/office/officeart/2005/8/layout/balance1"/>
    <dgm:cxn modelId="{D1F1C7AF-C1B4-4C50-8162-F1C44418E5AF}" type="presParOf" srcId="{1EC6FCC0-F36E-4FB8-966D-AE2AB788D2B3}" destId="{C243B837-E431-45A6-AF04-2AA6F8525493}" srcOrd="0" destOrd="0" presId="urn:microsoft.com/office/officeart/2005/8/layout/balance1"/>
    <dgm:cxn modelId="{A9F49028-4730-4B8C-9300-A7ACBF378527}" type="presParOf" srcId="{1EC6FCC0-F36E-4FB8-966D-AE2AB788D2B3}" destId="{2BABC8BB-A073-48A5-A01B-C22A279F1C7F}" srcOrd="1" destOrd="0" presId="urn:microsoft.com/office/officeart/2005/8/layout/balance1"/>
    <dgm:cxn modelId="{0E502C2E-11A5-428A-8F28-F4A3EEA6F1CE}" type="presParOf" srcId="{2BABC8BB-A073-48A5-A01B-C22A279F1C7F}" destId="{428BAD05-3A62-4580-A552-C3DA791CB089}" srcOrd="0" destOrd="0" presId="urn:microsoft.com/office/officeart/2005/8/layout/balance1"/>
    <dgm:cxn modelId="{C8E40D41-4812-44C9-8583-FBD8ACF0F163}" type="presParOf" srcId="{2BABC8BB-A073-48A5-A01B-C22A279F1C7F}" destId="{B37663BF-DEE2-4A5D-BF25-E227A6AD98C7}" srcOrd="1" destOrd="0" presId="urn:microsoft.com/office/officeart/2005/8/layout/balance1"/>
    <dgm:cxn modelId="{1525E377-440F-45BC-8141-0EE5DEE4A824}" type="presParOf" srcId="{1EC6FCC0-F36E-4FB8-966D-AE2AB788D2B3}" destId="{05633216-B51E-46C9-B181-DBFE481CAC54}" srcOrd="2" destOrd="0" presId="urn:microsoft.com/office/officeart/2005/8/layout/balance1"/>
    <dgm:cxn modelId="{4E6BF3F2-EFF3-48EA-A488-57D806D207D6}" type="presParOf" srcId="{05633216-B51E-46C9-B181-DBFE481CAC54}" destId="{1634CFF4-BF13-499A-8D7D-ECB8F680A16A}" srcOrd="0" destOrd="0" presId="urn:microsoft.com/office/officeart/2005/8/layout/balance1"/>
    <dgm:cxn modelId="{F666ED4E-2011-4AF2-9341-4EF0BC1FA5E7}" type="presParOf" srcId="{05633216-B51E-46C9-B181-DBFE481CAC54}" destId="{4E851E61-A1AF-46F0-8AAC-30D7135E4B90}" srcOrd="1" destOrd="0" presId="urn:microsoft.com/office/officeart/2005/8/layout/balance1"/>
    <dgm:cxn modelId="{37961416-0BFD-4ACA-882F-B7BC3D17A8E4}" type="presParOf" srcId="{05633216-B51E-46C9-B181-DBFE481CAC54}" destId="{4E45E0E7-06E0-41A5-AE86-913AA723F593}" srcOrd="2" destOrd="0" presId="urn:microsoft.com/office/officeart/2005/8/layout/balance1"/>
    <dgm:cxn modelId="{DB6A1E9F-1FDB-43C1-BCBA-88E677A6D4E7}" type="presParOf" srcId="{05633216-B51E-46C9-B181-DBFE481CAC54}" destId="{05D2922D-043F-4AA1-879D-64E0B59933A5}" srcOrd="3" destOrd="0" presId="urn:microsoft.com/office/officeart/2005/8/layout/balance1"/>
    <dgm:cxn modelId="{78C291FF-BDEC-4DF3-A915-4D471C4EBD43}" type="presParOf" srcId="{05633216-B51E-46C9-B181-DBFE481CAC54}" destId="{FBEB9825-BB31-48B7-BF63-B108548D8508}" srcOrd="4" destOrd="0" presId="urn:microsoft.com/office/officeart/2005/8/layout/balance1"/>
    <dgm:cxn modelId="{59A1E6BF-4B2D-4E86-A1AD-A6907F51C89B}" type="presParOf" srcId="{05633216-B51E-46C9-B181-DBFE481CAC54}" destId="{633A8FA8-B6DA-4C28-8F36-BA2545A9AA78}" srcOrd="5" destOrd="0" presId="urn:microsoft.com/office/officeart/2005/8/layout/balance1"/>
    <dgm:cxn modelId="{CA03CB8C-24AC-48C4-94A7-71004EA07727}" type="presParOf" srcId="{05633216-B51E-46C9-B181-DBFE481CAC54}" destId="{CE03738E-EF3A-49FE-8637-076A10381FDA}" srcOrd="6" destOrd="0" presId="urn:microsoft.com/office/officeart/2005/8/layout/balance1"/>
    <dgm:cxn modelId="{58451D52-10ED-428B-80A8-1CC2B37A23AD}" type="presParOf" srcId="{05633216-B51E-46C9-B181-DBFE481CAC54}" destId="{0DD3A06F-D05E-4B4C-A6B1-82FA7F83A9E3}" srcOrd="7" destOrd="0" presId="urn:microsoft.com/office/officeart/2005/8/layout/balance1"/>
    <dgm:cxn modelId="{6AB8EF92-7D8A-41A5-956E-08C68D8BB540}" type="presParOf" srcId="{05633216-B51E-46C9-B181-DBFE481CAC54}" destId="{EADCE4ED-BD29-4F23-8334-E9F73F94EBD7}" srcOrd="8" destOrd="0" presId="urn:microsoft.com/office/officeart/2005/8/layout/balanc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8997BF5-F507-4FCE-993A-0FDFC2A65F39}"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GB"/>
        </a:p>
      </dgm:t>
    </dgm:pt>
    <dgm:pt modelId="{71375216-4892-482D-AC1E-69629A3FD2AB}">
      <dgm:prSet phldrT="[Text]"/>
      <dgm:spPr/>
      <dgm:t>
        <a:bodyPr/>
        <a:lstStyle/>
        <a:p>
          <a:r>
            <a:rPr lang="el" dirty="0"/>
            <a:t>Περιορισμένη πρόσβαση στο διαδίκτυο</a:t>
          </a:r>
        </a:p>
      </dgm:t>
    </dgm:pt>
    <dgm:pt modelId="{F86AE3D8-187E-49A5-8F81-0D2EC352A243}" type="parTrans" cxnId="{7ED810AB-2ECB-49E5-8BE9-30EDFACD1D51}">
      <dgm:prSet/>
      <dgm:spPr/>
      <dgm:t>
        <a:bodyPr/>
        <a:lstStyle/>
        <a:p>
          <a:endParaRPr lang="en-GB"/>
        </a:p>
      </dgm:t>
    </dgm:pt>
    <dgm:pt modelId="{8340AAEC-B8FD-4DBB-9D15-875DF8FB472D}" type="sibTrans" cxnId="{7ED810AB-2ECB-49E5-8BE9-30EDFACD1D51}">
      <dgm:prSet/>
      <dgm:spPr/>
      <dgm:t>
        <a:bodyPr/>
        <a:lstStyle/>
        <a:p>
          <a:endParaRPr lang="en-GB"/>
        </a:p>
      </dgm:t>
    </dgm:pt>
    <dgm:pt modelId="{2D1184A1-258A-4752-B073-A53585890955}">
      <dgm:prSet phldrT="[Text]"/>
      <dgm:spPr/>
      <dgm:t>
        <a:bodyPr/>
        <a:lstStyle/>
        <a:p>
          <a:r>
            <a:rPr lang="el" dirty="0"/>
            <a:t>Χαμηλές ψηφιακές δεξιότητες</a:t>
          </a:r>
        </a:p>
      </dgm:t>
    </dgm:pt>
    <dgm:pt modelId="{68587E81-A539-421E-929C-715791B6704A}" type="parTrans" cxnId="{0D6DC7D2-F4F4-48C1-BC2D-F39A2C390E14}">
      <dgm:prSet/>
      <dgm:spPr/>
      <dgm:t>
        <a:bodyPr/>
        <a:lstStyle/>
        <a:p>
          <a:endParaRPr lang="en-GB"/>
        </a:p>
      </dgm:t>
    </dgm:pt>
    <dgm:pt modelId="{F8947E69-23BC-4D1C-893F-3ED999A9073C}" type="sibTrans" cxnId="{0D6DC7D2-F4F4-48C1-BC2D-F39A2C390E14}">
      <dgm:prSet/>
      <dgm:spPr/>
      <dgm:t>
        <a:bodyPr/>
        <a:lstStyle/>
        <a:p>
          <a:endParaRPr lang="en-GB"/>
        </a:p>
      </dgm:t>
    </dgm:pt>
    <dgm:pt modelId="{C1580B68-25D5-41F3-A7B2-8788102F67E4}">
      <dgm:prSet phldrT="[Text]"/>
      <dgm:spPr/>
      <dgm:t>
        <a:bodyPr/>
        <a:lstStyle/>
        <a:p>
          <a:r>
            <a:rPr lang="el" dirty="0"/>
            <a:t>Κενά στις υποδομές στις αγροτικές περιοχές</a:t>
          </a:r>
        </a:p>
      </dgm:t>
    </dgm:pt>
    <dgm:pt modelId="{E8942834-7A16-494B-9A65-6D3AD9452DC7}" type="parTrans" cxnId="{00F46687-5ED9-4F1A-8828-620306D45BF5}">
      <dgm:prSet/>
      <dgm:spPr/>
      <dgm:t>
        <a:bodyPr/>
        <a:lstStyle/>
        <a:p>
          <a:endParaRPr lang="en-GB"/>
        </a:p>
      </dgm:t>
    </dgm:pt>
    <dgm:pt modelId="{23F3BD67-0A4D-4D9E-8E5D-D3339D1B4E50}" type="sibTrans" cxnId="{00F46687-5ED9-4F1A-8828-620306D45BF5}">
      <dgm:prSet/>
      <dgm:spPr/>
      <dgm:t>
        <a:bodyPr/>
        <a:lstStyle/>
        <a:p>
          <a:endParaRPr lang="en-GB"/>
        </a:p>
      </dgm:t>
    </dgm:pt>
    <dgm:pt modelId="{C52A17E8-8C42-4A4D-882A-F6819DF8EFAD}">
      <dgm:prSet phldrT="[Text]" custT="1"/>
      <dgm:spPr/>
      <dgm:t>
        <a:bodyPr/>
        <a:lstStyle/>
        <a:p>
          <a:r>
            <a:rPr lang="el" sz="1200" dirty="0"/>
            <a:t>Αντίσταση στην αλλαγή από τους παραδοσιακούς τουριστικούς φορείς</a:t>
          </a:r>
        </a:p>
      </dgm:t>
    </dgm:pt>
    <dgm:pt modelId="{0751EBB3-F1F1-4CB6-8F8E-24A8B907F1E9}" type="parTrans" cxnId="{D4E5DC03-8837-4606-BEBA-1E4CA990020B}">
      <dgm:prSet/>
      <dgm:spPr/>
      <dgm:t>
        <a:bodyPr/>
        <a:lstStyle/>
        <a:p>
          <a:endParaRPr lang="en-GB"/>
        </a:p>
      </dgm:t>
    </dgm:pt>
    <dgm:pt modelId="{24BDFC68-EA4C-4BE5-A2EF-F4D95A62F641}" type="sibTrans" cxnId="{D4E5DC03-8837-4606-BEBA-1E4CA990020B}">
      <dgm:prSet/>
      <dgm:spPr/>
      <dgm:t>
        <a:bodyPr/>
        <a:lstStyle/>
        <a:p>
          <a:endParaRPr lang="en-GB"/>
        </a:p>
      </dgm:t>
    </dgm:pt>
    <dgm:pt modelId="{F305F018-E630-4D21-8E6D-3462CC6D7E4C}" type="pres">
      <dgm:prSet presAssocID="{58997BF5-F507-4FCE-993A-0FDFC2A65F39}" presName="compositeShape" presStyleCnt="0">
        <dgm:presLayoutVars>
          <dgm:chMax val="9"/>
          <dgm:dir/>
          <dgm:resizeHandles val="exact"/>
        </dgm:presLayoutVars>
      </dgm:prSet>
      <dgm:spPr/>
    </dgm:pt>
    <dgm:pt modelId="{968515DB-8E0E-4396-ADB1-6BC482B320DB}" type="pres">
      <dgm:prSet presAssocID="{58997BF5-F507-4FCE-993A-0FDFC2A65F39}" presName="triangle1" presStyleLbl="node1" presStyleIdx="0" presStyleCnt="4">
        <dgm:presLayoutVars>
          <dgm:bulletEnabled val="1"/>
        </dgm:presLayoutVars>
      </dgm:prSet>
      <dgm:spPr/>
    </dgm:pt>
    <dgm:pt modelId="{119D3AC8-B71E-40B7-B36A-E32EB8ADEF05}" type="pres">
      <dgm:prSet presAssocID="{58997BF5-F507-4FCE-993A-0FDFC2A65F39}" presName="triangle2" presStyleLbl="node1" presStyleIdx="1" presStyleCnt="4">
        <dgm:presLayoutVars>
          <dgm:bulletEnabled val="1"/>
        </dgm:presLayoutVars>
      </dgm:prSet>
      <dgm:spPr/>
    </dgm:pt>
    <dgm:pt modelId="{F3402EBE-B787-49D5-85E8-38D0691A7028}" type="pres">
      <dgm:prSet presAssocID="{58997BF5-F507-4FCE-993A-0FDFC2A65F39}" presName="triangle3" presStyleLbl="node1" presStyleIdx="2" presStyleCnt="4">
        <dgm:presLayoutVars>
          <dgm:bulletEnabled val="1"/>
        </dgm:presLayoutVars>
      </dgm:prSet>
      <dgm:spPr/>
    </dgm:pt>
    <dgm:pt modelId="{A71701E2-F125-46D7-8D8F-45F8053D1C4C}" type="pres">
      <dgm:prSet presAssocID="{58997BF5-F507-4FCE-993A-0FDFC2A65F39}" presName="triangle4" presStyleLbl="node1" presStyleIdx="3" presStyleCnt="4">
        <dgm:presLayoutVars>
          <dgm:bulletEnabled val="1"/>
        </dgm:presLayoutVars>
      </dgm:prSet>
      <dgm:spPr/>
    </dgm:pt>
  </dgm:ptLst>
  <dgm:cxnLst>
    <dgm:cxn modelId="{D4E5DC03-8837-4606-BEBA-1E4CA990020B}" srcId="{58997BF5-F507-4FCE-993A-0FDFC2A65F39}" destId="{C52A17E8-8C42-4A4D-882A-F6819DF8EFAD}" srcOrd="3" destOrd="0" parTransId="{0751EBB3-F1F1-4CB6-8F8E-24A8B907F1E9}" sibTransId="{24BDFC68-EA4C-4BE5-A2EF-F4D95A62F641}"/>
    <dgm:cxn modelId="{EF42E961-967C-49DE-9962-4F842C99EA69}" type="presOf" srcId="{71375216-4892-482D-AC1E-69629A3FD2AB}" destId="{968515DB-8E0E-4396-ADB1-6BC482B320DB}" srcOrd="0" destOrd="0" presId="urn:microsoft.com/office/officeart/2005/8/layout/pyramid4"/>
    <dgm:cxn modelId="{7FD30563-B6A8-41AD-A3A9-AD3DF6788D11}" type="presOf" srcId="{58997BF5-F507-4FCE-993A-0FDFC2A65F39}" destId="{F305F018-E630-4D21-8E6D-3462CC6D7E4C}" srcOrd="0" destOrd="0" presId="urn:microsoft.com/office/officeart/2005/8/layout/pyramid4"/>
    <dgm:cxn modelId="{C3E56384-FBE6-47D6-AAA9-F7BB79192C66}" type="presOf" srcId="{C1580B68-25D5-41F3-A7B2-8788102F67E4}" destId="{F3402EBE-B787-49D5-85E8-38D0691A7028}" srcOrd="0" destOrd="0" presId="urn:microsoft.com/office/officeart/2005/8/layout/pyramid4"/>
    <dgm:cxn modelId="{00F46687-5ED9-4F1A-8828-620306D45BF5}" srcId="{58997BF5-F507-4FCE-993A-0FDFC2A65F39}" destId="{C1580B68-25D5-41F3-A7B2-8788102F67E4}" srcOrd="2" destOrd="0" parTransId="{E8942834-7A16-494B-9A65-6D3AD9452DC7}" sibTransId="{23F3BD67-0A4D-4D9E-8E5D-D3339D1B4E50}"/>
    <dgm:cxn modelId="{7ED810AB-2ECB-49E5-8BE9-30EDFACD1D51}" srcId="{58997BF5-F507-4FCE-993A-0FDFC2A65F39}" destId="{71375216-4892-482D-AC1E-69629A3FD2AB}" srcOrd="0" destOrd="0" parTransId="{F86AE3D8-187E-49A5-8F81-0D2EC352A243}" sibTransId="{8340AAEC-B8FD-4DBB-9D15-875DF8FB472D}"/>
    <dgm:cxn modelId="{A5448DC1-2F86-4B9A-8F54-F23E54B2793F}" type="presOf" srcId="{C52A17E8-8C42-4A4D-882A-F6819DF8EFAD}" destId="{A71701E2-F125-46D7-8D8F-45F8053D1C4C}" srcOrd="0" destOrd="0" presId="urn:microsoft.com/office/officeart/2005/8/layout/pyramid4"/>
    <dgm:cxn modelId="{0D6DC7D2-F4F4-48C1-BC2D-F39A2C390E14}" srcId="{58997BF5-F507-4FCE-993A-0FDFC2A65F39}" destId="{2D1184A1-258A-4752-B073-A53585890955}" srcOrd="1" destOrd="0" parTransId="{68587E81-A539-421E-929C-715791B6704A}" sibTransId="{F8947E69-23BC-4D1C-893F-3ED999A9073C}"/>
    <dgm:cxn modelId="{D5E38DD8-647A-4B5B-9C48-C77152990CB2}" type="presOf" srcId="{2D1184A1-258A-4752-B073-A53585890955}" destId="{119D3AC8-B71E-40B7-B36A-E32EB8ADEF05}" srcOrd="0" destOrd="0" presId="urn:microsoft.com/office/officeart/2005/8/layout/pyramid4"/>
    <dgm:cxn modelId="{09D7AC98-6E57-4E4E-9ADF-FF72300D5FDA}" type="presParOf" srcId="{F305F018-E630-4D21-8E6D-3462CC6D7E4C}" destId="{968515DB-8E0E-4396-ADB1-6BC482B320DB}" srcOrd="0" destOrd="0" presId="urn:microsoft.com/office/officeart/2005/8/layout/pyramid4"/>
    <dgm:cxn modelId="{EA23B6D4-6BA1-410E-9E2F-943D363CD272}" type="presParOf" srcId="{F305F018-E630-4D21-8E6D-3462CC6D7E4C}" destId="{119D3AC8-B71E-40B7-B36A-E32EB8ADEF05}" srcOrd="1" destOrd="0" presId="urn:microsoft.com/office/officeart/2005/8/layout/pyramid4"/>
    <dgm:cxn modelId="{998075B8-DFBB-47FC-A73B-F79A91492305}" type="presParOf" srcId="{F305F018-E630-4D21-8E6D-3462CC6D7E4C}" destId="{F3402EBE-B787-49D5-85E8-38D0691A7028}" srcOrd="2" destOrd="0" presId="urn:microsoft.com/office/officeart/2005/8/layout/pyramid4"/>
    <dgm:cxn modelId="{FF9BC2C0-9F11-434C-910B-8ECE05B2CABD}" type="presParOf" srcId="{F305F018-E630-4D21-8E6D-3462CC6D7E4C}" destId="{A71701E2-F125-46D7-8D8F-45F8053D1C4C}" srcOrd="3" destOrd="0" presId="urn:microsoft.com/office/officeart/2005/8/layout/pyramid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C144CF-62E1-43AC-B11F-924CF2E859B9}" type="doc">
      <dgm:prSet loTypeId="urn:microsoft.com/office/officeart/2005/8/layout/cycle4" loCatId="cycle" qsTypeId="urn:microsoft.com/office/officeart/2005/8/quickstyle/simple1" qsCatId="simple" csTypeId="urn:microsoft.com/office/officeart/2005/8/colors/accent1_2" csCatId="accent1" phldr="1"/>
      <dgm:spPr/>
      <dgm:t>
        <a:bodyPr/>
        <a:lstStyle/>
        <a:p>
          <a:endParaRPr lang="en-GB"/>
        </a:p>
      </dgm:t>
    </dgm:pt>
    <dgm:pt modelId="{A74FC7EA-AFB1-4D98-9E7F-B20E39FF7AF1}">
      <dgm:prSet phldrT="[Text]"/>
      <dgm:spPr/>
      <dgm:t>
        <a:bodyPr/>
        <a:lstStyle/>
        <a:p>
          <a:r>
            <a:rPr lang="el" dirty="0"/>
            <a:t>Κατάλυμα</a:t>
          </a:r>
        </a:p>
      </dgm:t>
    </dgm:pt>
    <dgm:pt modelId="{70AAC004-EDBB-4287-B4C7-7DD6AF42BA2F}" type="parTrans" cxnId="{4A4ACF76-5244-4FEA-87A2-7B6D50F0A52C}">
      <dgm:prSet/>
      <dgm:spPr/>
      <dgm:t>
        <a:bodyPr/>
        <a:lstStyle/>
        <a:p>
          <a:endParaRPr lang="en-GB"/>
        </a:p>
      </dgm:t>
    </dgm:pt>
    <dgm:pt modelId="{DF6E395D-BC64-4161-B548-02F711A2A7EC}" type="sibTrans" cxnId="{4A4ACF76-5244-4FEA-87A2-7B6D50F0A52C}">
      <dgm:prSet/>
      <dgm:spPr/>
      <dgm:t>
        <a:bodyPr/>
        <a:lstStyle/>
        <a:p>
          <a:endParaRPr lang="en-GB"/>
        </a:p>
      </dgm:t>
    </dgm:pt>
    <dgm:pt modelId="{5CE1A7D6-9E41-4C26-A26A-A021C8D60FE9}">
      <dgm:prSet phldrT="[Text]"/>
      <dgm:spPr/>
      <dgm:t>
        <a:bodyPr/>
        <a:lstStyle/>
        <a:p>
          <a:r>
            <a:rPr lang="el" dirty="0"/>
            <a:t>Booking.com</a:t>
          </a:r>
        </a:p>
      </dgm:t>
    </dgm:pt>
    <dgm:pt modelId="{4EFF9ED9-2730-43FA-9A52-84A372F0D6A9}" type="parTrans" cxnId="{EDAAF215-1674-41BF-A8EB-D9C666E0167D}">
      <dgm:prSet/>
      <dgm:spPr/>
      <dgm:t>
        <a:bodyPr/>
        <a:lstStyle/>
        <a:p>
          <a:endParaRPr lang="en-GB"/>
        </a:p>
      </dgm:t>
    </dgm:pt>
    <dgm:pt modelId="{E6046E63-CBC8-48F9-90A3-57A5909A4E44}" type="sibTrans" cxnId="{EDAAF215-1674-41BF-A8EB-D9C666E0167D}">
      <dgm:prSet/>
      <dgm:spPr/>
      <dgm:t>
        <a:bodyPr/>
        <a:lstStyle/>
        <a:p>
          <a:endParaRPr lang="en-GB"/>
        </a:p>
      </dgm:t>
    </dgm:pt>
    <dgm:pt modelId="{D6747EC4-317E-48BF-841D-339401BD37A1}">
      <dgm:prSet phldrT="[Text]"/>
      <dgm:spPr/>
      <dgm:t>
        <a:bodyPr/>
        <a:lstStyle/>
        <a:p>
          <a:r>
            <a:rPr lang="el" dirty="0"/>
            <a:t>Πλοήγηση</a:t>
          </a:r>
        </a:p>
      </dgm:t>
    </dgm:pt>
    <dgm:pt modelId="{5F3A6015-8138-489D-B6A2-6028BF228790}" type="parTrans" cxnId="{C5230D39-BB02-4154-B0B1-8B6577F8A0B3}">
      <dgm:prSet/>
      <dgm:spPr/>
      <dgm:t>
        <a:bodyPr/>
        <a:lstStyle/>
        <a:p>
          <a:endParaRPr lang="en-GB"/>
        </a:p>
      </dgm:t>
    </dgm:pt>
    <dgm:pt modelId="{A7E2A90F-F4A1-4E88-B717-9AA8622BFC2B}" type="sibTrans" cxnId="{C5230D39-BB02-4154-B0B1-8B6577F8A0B3}">
      <dgm:prSet/>
      <dgm:spPr/>
      <dgm:t>
        <a:bodyPr/>
        <a:lstStyle/>
        <a:p>
          <a:endParaRPr lang="en-GB"/>
        </a:p>
      </dgm:t>
    </dgm:pt>
    <dgm:pt modelId="{5DD0E0B4-6558-4FD4-9E69-A1FC079ED93D}">
      <dgm:prSet phldrT="[Text]"/>
      <dgm:spPr/>
      <dgm:t>
        <a:bodyPr/>
        <a:lstStyle/>
        <a:p>
          <a:r>
            <a:rPr lang="el" dirty="0"/>
            <a:t>Χάρτες Google</a:t>
          </a:r>
        </a:p>
      </dgm:t>
    </dgm:pt>
    <dgm:pt modelId="{A0AE26A2-C6EB-4743-BF2B-A7442A703431}" type="parTrans" cxnId="{7A0FC1B1-3D8F-4F56-86E4-AC1CCD723CF7}">
      <dgm:prSet/>
      <dgm:spPr/>
      <dgm:t>
        <a:bodyPr/>
        <a:lstStyle/>
        <a:p>
          <a:endParaRPr lang="en-GB"/>
        </a:p>
      </dgm:t>
    </dgm:pt>
    <dgm:pt modelId="{5E730723-D8CA-43E8-82FE-467C88CF50AA}" type="sibTrans" cxnId="{7A0FC1B1-3D8F-4F56-86E4-AC1CCD723CF7}">
      <dgm:prSet/>
      <dgm:spPr/>
      <dgm:t>
        <a:bodyPr/>
        <a:lstStyle/>
        <a:p>
          <a:endParaRPr lang="en-GB"/>
        </a:p>
      </dgm:t>
    </dgm:pt>
    <dgm:pt modelId="{F1991D7D-BAF3-4B1D-A8BE-DA9C2C946263}">
      <dgm:prSet phldrT="[Text]"/>
      <dgm:spPr/>
      <dgm:t>
        <a:bodyPr/>
        <a:lstStyle/>
        <a:p>
          <a:r>
            <a:rPr lang="el" dirty="0"/>
            <a:t>Τοπικές συμβουλές</a:t>
          </a:r>
        </a:p>
      </dgm:t>
    </dgm:pt>
    <dgm:pt modelId="{1AFE80B3-3F3F-4364-A713-E6D747DC3E62}" type="parTrans" cxnId="{D99C4CE1-8F27-4DFB-BA4D-D8EE828B5FE2}">
      <dgm:prSet/>
      <dgm:spPr/>
      <dgm:t>
        <a:bodyPr/>
        <a:lstStyle/>
        <a:p>
          <a:endParaRPr lang="en-GB"/>
        </a:p>
      </dgm:t>
    </dgm:pt>
    <dgm:pt modelId="{9A81B048-8BF6-4AC4-834A-0839E40689F9}" type="sibTrans" cxnId="{D99C4CE1-8F27-4DFB-BA4D-D8EE828B5FE2}">
      <dgm:prSet/>
      <dgm:spPr/>
      <dgm:t>
        <a:bodyPr/>
        <a:lstStyle/>
        <a:p>
          <a:endParaRPr lang="en-GB"/>
        </a:p>
      </dgm:t>
    </dgm:pt>
    <dgm:pt modelId="{EE6F0A08-2536-470D-BFA2-969DDB2C615D}">
      <dgm:prSet phldrT="[Text]"/>
      <dgm:spPr/>
      <dgm:t>
        <a:bodyPr/>
        <a:lstStyle/>
        <a:p>
          <a:r>
            <a:rPr lang="el" dirty="0"/>
            <a:t>TripAdvisor</a:t>
          </a:r>
        </a:p>
      </dgm:t>
    </dgm:pt>
    <dgm:pt modelId="{B1C992BB-15F6-48E4-A57B-1A6E64485EF5}" type="parTrans" cxnId="{8CE74996-C74E-49AE-A9C8-DF2171E501A1}">
      <dgm:prSet/>
      <dgm:spPr/>
      <dgm:t>
        <a:bodyPr/>
        <a:lstStyle/>
        <a:p>
          <a:endParaRPr lang="en-GB"/>
        </a:p>
      </dgm:t>
    </dgm:pt>
    <dgm:pt modelId="{6535F105-C4CB-4395-9D0B-528F0B8155A1}" type="sibTrans" cxnId="{8CE74996-C74E-49AE-A9C8-DF2171E501A1}">
      <dgm:prSet/>
      <dgm:spPr/>
      <dgm:t>
        <a:bodyPr/>
        <a:lstStyle/>
        <a:p>
          <a:endParaRPr lang="en-GB"/>
        </a:p>
      </dgm:t>
    </dgm:pt>
    <dgm:pt modelId="{0C6D5690-122D-4991-A424-F5064480860B}">
      <dgm:prSet phldrT="[Text]"/>
      <dgm:spPr/>
      <dgm:t>
        <a:bodyPr/>
        <a:lstStyle/>
        <a:p>
          <a:r>
            <a:rPr lang="el" dirty="0"/>
            <a:t>Κοινοποίηση στα μέσα κοινωνικής δικτύωσης</a:t>
          </a:r>
        </a:p>
      </dgm:t>
    </dgm:pt>
    <dgm:pt modelId="{98C52AE0-4234-4797-9942-C687B83C50EB}" type="parTrans" cxnId="{8E468C64-AC82-4318-8E5A-C0A161B81720}">
      <dgm:prSet/>
      <dgm:spPr/>
      <dgm:t>
        <a:bodyPr/>
        <a:lstStyle/>
        <a:p>
          <a:endParaRPr lang="en-GB"/>
        </a:p>
      </dgm:t>
    </dgm:pt>
    <dgm:pt modelId="{F3A8A8E3-4D80-4387-9683-1D08E0110441}" type="sibTrans" cxnId="{8E468C64-AC82-4318-8E5A-C0A161B81720}">
      <dgm:prSet/>
      <dgm:spPr/>
      <dgm:t>
        <a:bodyPr/>
        <a:lstStyle/>
        <a:p>
          <a:endParaRPr lang="en-GB"/>
        </a:p>
      </dgm:t>
    </dgm:pt>
    <dgm:pt modelId="{EEDAD102-D705-468F-A189-3FB38B9C7DFF}">
      <dgm:prSet phldrT="[Text]"/>
      <dgm:spPr/>
      <dgm:t>
        <a:bodyPr/>
        <a:lstStyle/>
        <a:p>
          <a:r>
            <a:rPr lang="el" dirty="0"/>
            <a:t>Instagram</a:t>
          </a:r>
        </a:p>
      </dgm:t>
    </dgm:pt>
    <dgm:pt modelId="{939ED73D-9E7A-4360-874B-0E318456DB2C}" type="parTrans" cxnId="{093657E7-7F6F-480B-AFBB-384355AA81D9}">
      <dgm:prSet/>
      <dgm:spPr/>
      <dgm:t>
        <a:bodyPr/>
        <a:lstStyle/>
        <a:p>
          <a:endParaRPr lang="en-GB"/>
        </a:p>
      </dgm:t>
    </dgm:pt>
    <dgm:pt modelId="{F1FF6821-4388-4669-B2CF-7C32E049CD76}" type="sibTrans" cxnId="{093657E7-7F6F-480B-AFBB-384355AA81D9}">
      <dgm:prSet/>
      <dgm:spPr/>
      <dgm:t>
        <a:bodyPr/>
        <a:lstStyle/>
        <a:p>
          <a:endParaRPr lang="en-GB"/>
        </a:p>
      </dgm:t>
    </dgm:pt>
    <dgm:pt modelId="{1B54E8DC-174A-42A1-A480-E57B5FB5EB8F}">
      <dgm:prSet phldrT="[Text]"/>
      <dgm:spPr/>
      <dgm:t>
        <a:bodyPr/>
        <a:lstStyle/>
        <a:p>
          <a:r>
            <a:rPr lang="el"/>
            <a:t>Airbnb</a:t>
          </a:r>
          <a:endParaRPr lang="en-GB" dirty="0"/>
        </a:p>
      </dgm:t>
    </dgm:pt>
    <dgm:pt modelId="{D56FF38A-3D38-4F67-8159-298BF9DA8FBD}" type="parTrans" cxnId="{6A226CA6-1E12-4CB9-8C3E-AF5C07C26AD6}">
      <dgm:prSet/>
      <dgm:spPr/>
      <dgm:t>
        <a:bodyPr/>
        <a:lstStyle/>
        <a:p>
          <a:endParaRPr lang="en-GB"/>
        </a:p>
      </dgm:t>
    </dgm:pt>
    <dgm:pt modelId="{98313201-C984-43D8-A223-3F2F7F95AE79}" type="sibTrans" cxnId="{6A226CA6-1E12-4CB9-8C3E-AF5C07C26AD6}">
      <dgm:prSet/>
      <dgm:spPr/>
      <dgm:t>
        <a:bodyPr/>
        <a:lstStyle/>
        <a:p>
          <a:endParaRPr lang="en-GB"/>
        </a:p>
      </dgm:t>
    </dgm:pt>
    <dgm:pt modelId="{A0D39A6C-3E91-4208-9301-809CC7C9D84B}">
      <dgm:prSet phldrT="[Text]"/>
      <dgm:spPr/>
      <dgm:t>
        <a:bodyPr/>
        <a:lstStyle/>
        <a:p>
          <a:r>
            <a:rPr lang="el"/>
            <a:t>Ρώμη2Ρίο</a:t>
          </a:r>
          <a:endParaRPr lang="en-GB" dirty="0"/>
        </a:p>
      </dgm:t>
    </dgm:pt>
    <dgm:pt modelId="{7C9E2817-95DD-4D34-A569-96FCC907BBC1}" type="parTrans" cxnId="{8C6CCE4F-A222-42B2-A98E-79404C765F4D}">
      <dgm:prSet/>
      <dgm:spPr/>
      <dgm:t>
        <a:bodyPr/>
        <a:lstStyle/>
        <a:p>
          <a:endParaRPr lang="en-GB"/>
        </a:p>
      </dgm:t>
    </dgm:pt>
    <dgm:pt modelId="{58A0165A-6804-4F78-B67D-1BC70483E704}" type="sibTrans" cxnId="{8C6CCE4F-A222-42B2-A98E-79404C765F4D}">
      <dgm:prSet/>
      <dgm:spPr/>
      <dgm:t>
        <a:bodyPr/>
        <a:lstStyle/>
        <a:p>
          <a:endParaRPr lang="en-GB"/>
        </a:p>
      </dgm:t>
    </dgm:pt>
    <dgm:pt modelId="{D5BDB5B3-4913-4D53-B55D-EAFB5D69D3EE}">
      <dgm:prSet phldrT="[Text]"/>
      <dgm:spPr/>
      <dgm:t>
        <a:bodyPr/>
        <a:lstStyle/>
        <a:p>
          <a:r>
            <a:rPr lang="el"/>
            <a:t>HappyCow</a:t>
          </a:r>
          <a:endParaRPr lang="en-GB" dirty="0"/>
        </a:p>
      </dgm:t>
    </dgm:pt>
    <dgm:pt modelId="{CFF7F647-69FB-4789-98EF-E163A56FCD00}" type="parTrans" cxnId="{66DC77F2-1026-4618-B4F6-6264B2F59158}">
      <dgm:prSet/>
      <dgm:spPr/>
      <dgm:t>
        <a:bodyPr/>
        <a:lstStyle/>
        <a:p>
          <a:endParaRPr lang="en-GB"/>
        </a:p>
      </dgm:t>
    </dgm:pt>
    <dgm:pt modelId="{24DB1F56-EF7A-48B8-B880-6418E9B07168}" type="sibTrans" cxnId="{66DC77F2-1026-4618-B4F6-6264B2F59158}">
      <dgm:prSet/>
      <dgm:spPr/>
      <dgm:t>
        <a:bodyPr/>
        <a:lstStyle/>
        <a:p>
          <a:endParaRPr lang="en-GB"/>
        </a:p>
      </dgm:t>
    </dgm:pt>
    <dgm:pt modelId="{8A3131C1-3C21-4088-881E-50E58DF085B5}">
      <dgm:prSet phldrT="[Text]"/>
      <dgm:spPr/>
      <dgm:t>
        <a:bodyPr/>
        <a:lstStyle/>
        <a:p>
          <a:r>
            <a:rPr lang="el"/>
            <a:t>TikTok</a:t>
          </a:r>
          <a:endParaRPr lang="en-GB" dirty="0"/>
        </a:p>
      </dgm:t>
    </dgm:pt>
    <dgm:pt modelId="{89AE5D1A-58E0-4905-8F48-98F6C06AB916}" type="parTrans" cxnId="{05898A27-0D20-4F06-9D71-226503C00F95}">
      <dgm:prSet/>
      <dgm:spPr/>
      <dgm:t>
        <a:bodyPr/>
        <a:lstStyle/>
        <a:p>
          <a:endParaRPr lang="en-GB"/>
        </a:p>
      </dgm:t>
    </dgm:pt>
    <dgm:pt modelId="{D0F71BC5-82BE-45F3-AF17-C32A617607B9}" type="sibTrans" cxnId="{05898A27-0D20-4F06-9D71-226503C00F95}">
      <dgm:prSet/>
      <dgm:spPr/>
      <dgm:t>
        <a:bodyPr/>
        <a:lstStyle/>
        <a:p>
          <a:endParaRPr lang="en-GB"/>
        </a:p>
      </dgm:t>
    </dgm:pt>
    <dgm:pt modelId="{9920E009-7EE3-457E-87CA-EE494A44E38F}" type="pres">
      <dgm:prSet presAssocID="{2DC144CF-62E1-43AC-B11F-924CF2E859B9}" presName="cycleMatrixDiagram" presStyleCnt="0">
        <dgm:presLayoutVars>
          <dgm:chMax val="1"/>
          <dgm:dir/>
          <dgm:animLvl val="lvl"/>
          <dgm:resizeHandles val="exact"/>
        </dgm:presLayoutVars>
      </dgm:prSet>
      <dgm:spPr/>
    </dgm:pt>
    <dgm:pt modelId="{5D1BFE86-0DB5-4E2B-8583-877D6747DA5A}" type="pres">
      <dgm:prSet presAssocID="{2DC144CF-62E1-43AC-B11F-924CF2E859B9}" presName="children" presStyleCnt="0"/>
      <dgm:spPr/>
    </dgm:pt>
    <dgm:pt modelId="{D8FE50DF-5A06-4000-9C2B-906E0E506D6F}" type="pres">
      <dgm:prSet presAssocID="{2DC144CF-62E1-43AC-B11F-924CF2E859B9}" presName="child1group" presStyleCnt="0"/>
      <dgm:spPr/>
    </dgm:pt>
    <dgm:pt modelId="{B46129AD-E238-49DD-A6AD-8D6F7CA92910}" type="pres">
      <dgm:prSet presAssocID="{2DC144CF-62E1-43AC-B11F-924CF2E859B9}" presName="child1" presStyleLbl="bgAcc1" presStyleIdx="0" presStyleCnt="4"/>
      <dgm:spPr/>
    </dgm:pt>
    <dgm:pt modelId="{661B9658-F55D-41EA-93FA-750335CAB266}" type="pres">
      <dgm:prSet presAssocID="{2DC144CF-62E1-43AC-B11F-924CF2E859B9}" presName="child1Text" presStyleLbl="bgAcc1" presStyleIdx="0" presStyleCnt="4">
        <dgm:presLayoutVars>
          <dgm:bulletEnabled val="1"/>
        </dgm:presLayoutVars>
      </dgm:prSet>
      <dgm:spPr/>
    </dgm:pt>
    <dgm:pt modelId="{C36FEA8F-186C-41E1-8175-B472BC0744CE}" type="pres">
      <dgm:prSet presAssocID="{2DC144CF-62E1-43AC-B11F-924CF2E859B9}" presName="child2group" presStyleCnt="0"/>
      <dgm:spPr/>
    </dgm:pt>
    <dgm:pt modelId="{2A5D84DF-1C8F-4A45-8EC2-8B2DD6824F50}" type="pres">
      <dgm:prSet presAssocID="{2DC144CF-62E1-43AC-B11F-924CF2E859B9}" presName="child2" presStyleLbl="bgAcc1" presStyleIdx="1" presStyleCnt="4"/>
      <dgm:spPr/>
    </dgm:pt>
    <dgm:pt modelId="{70649F14-DBDE-4878-9E6C-1D012CAC4C89}" type="pres">
      <dgm:prSet presAssocID="{2DC144CF-62E1-43AC-B11F-924CF2E859B9}" presName="child2Text" presStyleLbl="bgAcc1" presStyleIdx="1" presStyleCnt="4">
        <dgm:presLayoutVars>
          <dgm:bulletEnabled val="1"/>
        </dgm:presLayoutVars>
      </dgm:prSet>
      <dgm:spPr/>
    </dgm:pt>
    <dgm:pt modelId="{FD0A8283-22C2-4148-B4EF-35D691D32F15}" type="pres">
      <dgm:prSet presAssocID="{2DC144CF-62E1-43AC-B11F-924CF2E859B9}" presName="child3group" presStyleCnt="0"/>
      <dgm:spPr/>
    </dgm:pt>
    <dgm:pt modelId="{AA759E85-FB12-4C86-837D-45609E6FD15D}" type="pres">
      <dgm:prSet presAssocID="{2DC144CF-62E1-43AC-B11F-924CF2E859B9}" presName="child3" presStyleLbl="bgAcc1" presStyleIdx="2" presStyleCnt="4"/>
      <dgm:spPr/>
    </dgm:pt>
    <dgm:pt modelId="{755EFB92-D46F-44EB-94FF-982909CC38E5}" type="pres">
      <dgm:prSet presAssocID="{2DC144CF-62E1-43AC-B11F-924CF2E859B9}" presName="child3Text" presStyleLbl="bgAcc1" presStyleIdx="2" presStyleCnt="4">
        <dgm:presLayoutVars>
          <dgm:bulletEnabled val="1"/>
        </dgm:presLayoutVars>
      </dgm:prSet>
      <dgm:spPr/>
    </dgm:pt>
    <dgm:pt modelId="{D2DB738E-4F11-40E5-8CCE-45A131E2BEEA}" type="pres">
      <dgm:prSet presAssocID="{2DC144CF-62E1-43AC-B11F-924CF2E859B9}" presName="child4group" presStyleCnt="0"/>
      <dgm:spPr/>
    </dgm:pt>
    <dgm:pt modelId="{4F47ECB1-3E9F-43F9-B802-E42BB3DD6709}" type="pres">
      <dgm:prSet presAssocID="{2DC144CF-62E1-43AC-B11F-924CF2E859B9}" presName="child4" presStyleLbl="bgAcc1" presStyleIdx="3" presStyleCnt="4"/>
      <dgm:spPr/>
    </dgm:pt>
    <dgm:pt modelId="{CB9F4B1C-D36F-4B73-BBBC-655EB6755D57}" type="pres">
      <dgm:prSet presAssocID="{2DC144CF-62E1-43AC-B11F-924CF2E859B9}" presName="child4Text" presStyleLbl="bgAcc1" presStyleIdx="3" presStyleCnt="4">
        <dgm:presLayoutVars>
          <dgm:bulletEnabled val="1"/>
        </dgm:presLayoutVars>
      </dgm:prSet>
      <dgm:spPr/>
    </dgm:pt>
    <dgm:pt modelId="{EC3D321D-A326-4C79-AEDE-42BC12437BE4}" type="pres">
      <dgm:prSet presAssocID="{2DC144CF-62E1-43AC-B11F-924CF2E859B9}" presName="childPlaceholder" presStyleCnt="0"/>
      <dgm:spPr/>
    </dgm:pt>
    <dgm:pt modelId="{90AF330C-0C06-4857-BFCA-108659307C0D}" type="pres">
      <dgm:prSet presAssocID="{2DC144CF-62E1-43AC-B11F-924CF2E859B9}" presName="circle" presStyleCnt="0"/>
      <dgm:spPr/>
    </dgm:pt>
    <dgm:pt modelId="{9CBDF715-F639-4956-87BB-F90DF3BB33B9}" type="pres">
      <dgm:prSet presAssocID="{2DC144CF-62E1-43AC-B11F-924CF2E859B9}" presName="quadrant1" presStyleLbl="node1" presStyleIdx="0" presStyleCnt="4">
        <dgm:presLayoutVars>
          <dgm:chMax val="1"/>
          <dgm:bulletEnabled val="1"/>
        </dgm:presLayoutVars>
      </dgm:prSet>
      <dgm:spPr/>
    </dgm:pt>
    <dgm:pt modelId="{9B510EE9-0986-4F72-81F0-F5C01AE838C1}" type="pres">
      <dgm:prSet presAssocID="{2DC144CF-62E1-43AC-B11F-924CF2E859B9}" presName="quadrant2" presStyleLbl="node1" presStyleIdx="1" presStyleCnt="4">
        <dgm:presLayoutVars>
          <dgm:chMax val="1"/>
          <dgm:bulletEnabled val="1"/>
        </dgm:presLayoutVars>
      </dgm:prSet>
      <dgm:spPr/>
    </dgm:pt>
    <dgm:pt modelId="{B9064424-8AE2-459E-A9C1-B0D5B71E5452}" type="pres">
      <dgm:prSet presAssocID="{2DC144CF-62E1-43AC-B11F-924CF2E859B9}" presName="quadrant3" presStyleLbl="node1" presStyleIdx="2" presStyleCnt="4">
        <dgm:presLayoutVars>
          <dgm:chMax val="1"/>
          <dgm:bulletEnabled val="1"/>
        </dgm:presLayoutVars>
      </dgm:prSet>
      <dgm:spPr/>
    </dgm:pt>
    <dgm:pt modelId="{8238CE01-4F52-4579-B1A1-E270CCBE85B5}" type="pres">
      <dgm:prSet presAssocID="{2DC144CF-62E1-43AC-B11F-924CF2E859B9}" presName="quadrant4" presStyleLbl="node1" presStyleIdx="3" presStyleCnt="4">
        <dgm:presLayoutVars>
          <dgm:chMax val="1"/>
          <dgm:bulletEnabled val="1"/>
        </dgm:presLayoutVars>
      </dgm:prSet>
      <dgm:spPr/>
    </dgm:pt>
    <dgm:pt modelId="{6E077FB1-C4D1-42C2-91D1-48141A398972}" type="pres">
      <dgm:prSet presAssocID="{2DC144CF-62E1-43AC-B11F-924CF2E859B9}" presName="quadrantPlaceholder" presStyleCnt="0"/>
      <dgm:spPr/>
    </dgm:pt>
    <dgm:pt modelId="{9B541937-5783-44FB-8613-AC3A9B3203A7}" type="pres">
      <dgm:prSet presAssocID="{2DC144CF-62E1-43AC-B11F-924CF2E859B9}" presName="center1" presStyleLbl="fgShp" presStyleIdx="0" presStyleCnt="2"/>
      <dgm:spPr/>
    </dgm:pt>
    <dgm:pt modelId="{18E27D6A-322D-4ADD-9D18-2ACA9D214EA9}" type="pres">
      <dgm:prSet presAssocID="{2DC144CF-62E1-43AC-B11F-924CF2E859B9}" presName="center2" presStyleLbl="fgShp" presStyleIdx="1" presStyleCnt="2"/>
      <dgm:spPr/>
    </dgm:pt>
  </dgm:ptLst>
  <dgm:cxnLst>
    <dgm:cxn modelId="{6B3D9E04-6B9C-4122-A1A3-0197E3B8DA2E}" type="presOf" srcId="{5DD0E0B4-6558-4FD4-9E69-A1FC079ED93D}" destId="{2A5D84DF-1C8F-4A45-8EC2-8B2DD6824F50}" srcOrd="0" destOrd="0" presId="urn:microsoft.com/office/officeart/2005/8/layout/cycle4"/>
    <dgm:cxn modelId="{EDAAF215-1674-41BF-A8EB-D9C666E0167D}" srcId="{A74FC7EA-AFB1-4D98-9E7F-B20E39FF7AF1}" destId="{5CE1A7D6-9E41-4C26-A26A-A021C8D60FE9}" srcOrd="0" destOrd="0" parTransId="{4EFF9ED9-2730-43FA-9A52-84A372F0D6A9}" sibTransId="{E6046E63-CBC8-48F9-90A3-57A5909A4E44}"/>
    <dgm:cxn modelId="{FCE60E18-108F-482F-A594-0A798EBBDDB5}" type="presOf" srcId="{1B54E8DC-174A-42A1-A480-E57B5FB5EB8F}" destId="{661B9658-F55D-41EA-93FA-750335CAB266}" srcOrd="1" destOrd="1" presId="urn:microsoft.com/office/officeart/2005/8/layout/cycle4"/>
    <dgm:cxn modelId="{89B6831B-9D18-40ED-ACB5-D5283C0D5762}" type="presOf" srcId="{EEDAD102-D705-468F-A189-3FB38B9C7DFF}" destId="{4F47ECB1-3E9F-43F9-B802-E42BB3DD6709}" srcOrd="0" destOrd="0" presId="urn:microsoft.com/office/officeart/2005/8/layout/cycle4"/>
    <dgm:cxn modelId="{05898A27-0D20-4F06-9D71-226503C00F95}" srcId="{0C6D5690-122D-4991-A424-F5064480860B}" destId="{8A3131C1-3C21-4088-881E-50E58DF085B5}" srcOrd="1" destOrd="0" parTransId="{89AE5D1A-58E0-4905-8F48-98F6C06AB916}" sibTransId="{D0F71BC5-82BE-45F3-AF17-C32A617607B9}"/>
    <dgm:cxn modelId="{C5230D39-BB02-4154-B0B1-8B6577F8A0B3}" srcId="{2DC144CF-62E1-43AC-B11F-924CF2E859B9}" destId="{D6747EC4-317E-48BF-841D-339401BD37A1}" srcOrd="1" destOrd="0" parTransId="{5F3A6015-8138-489D-B6A2-6028BF228790}" sibTransId="{A7E2A90F-F4A1-4E88-B717-9AA8622BFC2B}"/>
    <dgm:cxn modelId="{C693C261-28DB-4B61-BFC2-AE483C2BC865}" type="presOf" srcId="{D5BDB5B3-4913-4D53-B55D-EAFB5D69D3EE}" destId="{AA759E85-FB12-4C86-837D-45609E6FD15D}" srcOrd="0" destOrd="1" presId="urn:microsoft.com/office/officeart/2005/8/layout/cycle4"/>
    <dgm:cxn modelId="{8E468C64-AC82-4318-8E5A-C0A161B81720}" srcId="{2DC144CF-62E1-43AC-B11F-924CF2E859B9}" destId="{0C6D5690-122D-4991-A424-F5064480860B}" srcOrd="3" destOrd="0" parTransId="{98C52AE0-4234-4797-9942-C687B83C50EB}" sibTransId="{F3A8A8E3-4D80-4387-9683-1D08E0110441}"/>
    <dgm:cxn modelId="{CD568F64-951B-4A94-B2E5-C9205564E939}" type="presOf" srcId="{F1991D7D-BAF3-4B1D-A8BE-DA9C2C946263}" destId="{B9064424-8AE2-459E-A9C1-B0D5B71E5452}" srcOrd="0" destOrd="0" presId="urn:microsoft.com/office/officeart/2005/8/layout/cycle4"/>
    <dgm:cxn modelId="{1464E869-44E8-4CDB-B8D8-C4309FBBBA98}" type="presOf" srcId="{1B54E8DC-174A-42A1-A480-E57B5FB5EB8F}" destId="{B46129AD-E238-49DD-A6AD-8D6F7CA92910}" srcOrd="0" destOrd="1" presId="urn:microsoft.com/office/officeart/2005/8/layout/cycle4"/>
    <dgm:cxn modelId="{ED57F64C-158A-4862-A4A0-595D3A0BAB1B}" type="presOf" srcId="{5DD0E0B4-6558-4FD4-9E69-A1FC079ED93D}" destId="{70649F14-DBDE-4878-9E6C-1D012CAC4C89}" srcOrd="1" destOrd="0" presId="urn:microsoft.com/office/officeart/2005/8/layout/cycle4"/>
    <dgm:cxn modelId="{8C6CCE4F-A222-42B2-A98E-79404C765F4D}" srcId="{D6747EC4-317E-48BF-841D-339401BD37A1}" destId="{A0D39A6C-3E91-4208-9301-809CC7C9D84B}" srcOrd="1" destOrd="0" parTransId="{7C9E2817-95DD-4D34-A569-96FCC907BBC1}" sibTransId="{58A0165A-6804-4F78-B67D-1BC70483E704}"/>
    <dgm:cxn modelId="{4A4ACF76-5244-4FEA-87A2-7B6D50F0A52C}" srcId="{2DC144CF-62E1-43AC-B11F-924CF2E859B9}" destId="{A74FC7EA-AFB1-4D98-9E7F-B20E39FF7AF1}" srcOrd="0" destOrd="0" parTransId="{70AAC004-EDBB-4287-B4C7-7DD6AF42BA2F}" sibTransId="{DF6E395D-BC64-4161-B548-02F711A2A7EC}"/>
    <dgm:cxn modelId="{D839FD81-DF40-40B8-B33C-0865AF51024C}" type="presOf" srcId="{EE6F0A08-2536-470D-BFA2-969DDB2C615D}" destId="{AA759E85-FB12-4C86-837D-45609E6FD15D}" srcOrd="0" destOrd="0" presId="urn:microsoft.com/office/officeart/2005/8/layout/cycle4"/>
    <dgm:cxn modelId="{EFF4998C-C22C-478C-BF60-55AF4D12A33C}" type="presOf" srcId="{2DC144CF-62E1-43AC-B11F-924CF2E859B9}" destId="{9920E009-7EE3-457E-87CA-EE494A44E38F}" srcOrd="0" destOrd="0" presId="urn:microsoft.com/office/officeart/2005/8/layout/cycle4"/>
    <dgm:cxn modelId="{4CF5F08F-4492-4192-9AA5-B95B7357EC51}" type="presOf" srcId="{A74FC7EA-AFB1-4D98-9E7F-B20E39FF7AF1}" destId="{9CBDF715-F639-4956-87BB-F90DF3BB33B9}" srcOrd="0" destOrd="0" presId="urn:microsoft.com/office/officeart/2005/8/layout/cycle4"/>
    <dgm:cxn modelId="{05A1DF95-3A7E-44B3-8F18-5103DD536B5B}" type="presOf" srcId="{0C6D5690-122D-4991-A424-F5064480860B}" destId="{8238CE01-4F52-4579-B1A1-E270CCBE85B5}" srcOrd="0" destOrd="0" presId="urn:microsoft.com/office/officeart/2005/8/layout/cycle4"/>
    <dgm:cxn modelId="{8CE74996-C74E-49AE-A9C8-DF2171E501A1}" srcId="{F1991D7D-BAF3-4B1D-A8BE-DA9C2C946263}" destId="{EE6F0A08-2536-470D-BFA2-969DDB2C615D}" srcOrd="0" destOrd="0" parTransId="{B1C992BB-15F6-48E4-A57B-1A6E64485EF5}" sibTransId="{6535F105-C4CB-4395-9D0B-528F0B8155A1}"/>
    <dgm:cxn modelId="{9655FE9B-F7FA-48EF-8FBB-A994F4964E14}" type="presOf" srcId="{D5BDB5B3-4913-4D53-B55D-EAFB5D69D3EE}" destId="{755EFB92-D46F-44EB-94FF-982909CC38E5}" srcOrd="1" destOrd="1" presId="urn:microsoft.com/office/officeart/2005/8/layout/cycle4"/>
    <dgm:cxn modelId="{6A226CA6-1E12-4CB9-8C3E-AF5C07C26AD6}" srcId="{A74FC7EA-AFB1-4D98-9E7F-B20E39FF7AF1}" destId="{1B54E8DC-174A-42A1-A480-E57B5FB5EB8F}" srcOrd="1" destOrd="0" parTransId="{D56FF38A-3D38-4F67-8159-298BF9DA8FBD}" sibTransId="{98313201-C984-43D8-A223-3F2F7F95AE79}"/>
    <dgm:cxn modelId="{7A0FC1B1-3D8F-4F56-86E4-AC1CCD723CF7}" srcId="{D6747EC4-317E-48BF-841D-339401BD37A1}" destId="{5DD0E0B4-6558-4FD4-9E69-A1FC079ED93D}" srcOrd="0" destOrd="0" parTransId="{A0AE26A2-C6EB-4743-BF2B-A7442A703431}" sibTransId="{5E730723-D8CA-43E8-82FE-467C88CF50AA}"/>
    <dgm:cxn modelId="{1866CAB6-FC6C-4E6E-8B9D-26802732546E}" type="presOf" srcId="{5CE1A7D6-9E41-4C26-A26A-A021C8D60FE9}" destId="{661B9658-F55D-41EA-93FA-750335CAB266}" srcOrd="1" destOrd="0" presId="urn:microsoft.com/office/officeart/2005/8/layout/cycle4"/>
    <dgm:cxn modelId="{3875F5B8-B92A-45A7-9A04-BE6EAFCEB54F}" type="presOf" srcId="{5CE1A7D6-9E41-4C26-A26A-A021C8D60FE9}" destId="{B46129AD-E238-49DD-A6AD-8D6F7CA92910}" srcOrd="0" destOrd="0" presId="urn:microsoft.com/office/officeart/2005/8/layout/cycle4"/>
    <dgm:cxn modelId="{3F35A0B9-E14F-4128-A57C-39FD47FE08E4}" type="presOf" srcId="{A0D39A6C-3E91-4208-9301-809CC7C9D84B}" destId="{2A5D84DF-1C8F-4A45-8EC2-8B2DD6824F50}" srcOrd="0" destOrd="1" presId="urn:microsoft.com/office/officeart/2005/8/layout/cycle4"/>
    <dgm:cxn modelId="{1E9BEECC-89A6-48C8-9E85-C40CE7E27A6B}" type="presOf" srcId="{EE6F0A08-2536-470D-BFA2-969DDB2C615D}" destId="{755EFB92-D46F-44EB-94FF-982909CC38E5}" srcOrd="1" destOrd="0" presId="urn:microsoft.com/office/officeart/2005/8/layout/cycle4"/>
    <dgm:cxn modelId="{5FE32BE0-9A41-4BD6-B364-501D339F7238}" type="presOf" srcId="{A0D39A6C-3E91-4208-9301-809CC7C9D84B}" destId="{70649F14-DBDE-4878-9E6C-1D012CAC4C89}" srcOrd="1" destOrd="1" presId="urn:microsoft.com/office/officeart/2005/8/layout/cycle4"/>
    <dgm:cxn modelId="{D99C4CE1-8F27-4DFB-BA4D-D8EE828B5FE2}" srcId="{2DC144CF-62E1-43AC-B11F-924CF2E859B9}" destId="{F1991D7D-BAF3-4B1D-A8BE-DA9C2C946263}" srcOrd="2" destOrd="0" parTransId="{1AFE80B3-3F3F-4364-A713-E6D747DC3E62}" sibTransId="{9A81B048-8BF6-4AC4-834A-0839E40689F9}"/>
    <dgm:cxn modelId="{093657E7-7F6F-480B-AFBB-384355AA81D9}" srcId="{0C6D5690-122D-4991-A424-F5064480860B}" destId="{EEDAD102-D705-468F-A189-3FB38B9C7DFF}" srcOrd="0" destOrd="0" parTransId="{939ED73D-9E7A-4360-874B-0E318456DB2C}" sibTransId="{F1FF6821-4388-4669-B2CF-7C32E049CD76}"/>
    <dgm:cxn modelId="{FA7678E8-1060-4E7E-818A-8B18618735EB}" type="presOf" srcId="{8A3131C1-3C21-4088-881E-50E58DF085B5}" destId="{CB9F4B1C-D36F-4B73-BBBC-655EB6755D57}" srcOrd="1" destOrd="1" presId="urn:microsoft.com/office/officeart/2005/8/layout/cycle4"/>
    <dgm:cxn modelId="{D0AF4FEE-EA04-4A66-B6B8-4E49740F174D}" type="presOf" srcId="{8A3131C1-3C21-4088-881E-50E58DF085B5}" destId="{4F47ECB1-3E9F-43F9-B802-E42BB3DD6709}" srcOrd="0" destOrd="1" presId="urn:microsoft.com/office/officeart/2005/8/layout/cycle4"/>
    <dgm:cxn modelId="{66DC77F2-1026-4618-B4F6-6264B2F59158}" srcId="{F1991D7D-BAF3-4B1D-A8BE-DA9C2C946263}" destId="{D5BDB5B3-4913-4D53-B55D-EAFB5D69D3EE}" srcOrd="1" destOrd="0" parTransId="{CFF7F647-69FB-4789-98EF-E163A56FCD00}" sibTransId="{24DB1F56-EF7A-48B8-B880-6418E9B07168}"/>
    <dgm:cxn modelId="{02728CF9-C158-4CB1-A34A-C1D217631748}" type="presOf" srcId="{D6747EC4-317E-48BF-841D-339401BD37A1}" destId="{9B510EE9-0986-4F72-81F0-F5C01AE838C1}" srcOrd="0" destOrd="0" presId="urn:microsoft.com/office/officeart/2005/8/layout/cycle4"/>
    <dgm:cxn modelId="{3114ACF9-4058-4AB4-9368-6A61F6271D6B}" type="presOf" srcId="{EEDAD102-D705-468F-A189-3FB38B9C7DFF}" destId="{CB9F4B1C-D36F-4B73-BBBC-655EB6755D57}" srcOrd="1" destOrd="0" presId="urn:microsoft.com/office/officeart/2005/8/layout/cycle4"/>
    <dgm:cxn modelId="{CB4E706E-6761-4BE5-84E0-E47D45B1A1C7}" type="presParOf" srcId="{9920E009-7EE3-457E-87CA-EE494A44E38F}" destId="{5D1BFE86-0DB5-4E2B-8583-877D6747DA5A}" srcOrd="0" destOrd="0" presId="urn:microsoft.com/office/officeart/2005/8/layout/cycle4"/>
    <dgm:cxn modelId="{A9402403-647E-4AA4-84C4-6B46933D0C7C}" type="presParOf" srcId="{5D1BFE86-0DB5-4E2B-8583-877D6747DA5A}" destId="{D8FE50DF-5A06-4000-9C2B-906E0E506D6F}" srcOrd="0" destOrd="0" presId="urn:microsoft.com/office/officeart/2005/8/layout/cycle4"/>
    <dgm:cxn modelId="{F2B0710C-8AC5-43DD-A9B1-BA29879D899B}" type="presParOf" srcId="{D8FE50DF-5A06-4000-9C2B-906E0E506D6F}" destId="{B46129AD-E238-49DD-A6AD-8D6F7CA92910}" srcOrd="0" destOrd="0" presId="urn:microsoft.com/office/officeart/2005/8/layout/cycle4"/>
    <dgm:cxn modelId="{E4C55B8D-546E-409B-B7F8-8B5CE639D4B2}" type="presParOf" srcId="{D8FE50DF-5A06-4000-9C2B-906E0E506D6F}" destId="{661B9658-F55D-41EA-93FA-750335CAB266}" srcOrd="1" destOrd="0" presId="urn:microsoft.com/office/officeart/2005/8/layout/cycle4"/>
    <dgm:cxn modelId="{65BE436E-6510-45B0-B11D-FAC69496B5C2}" type="presParOf" srcId="{5D1BFE86-0DB5-4E2B-8583-877D6747DA5A}" destId="{C36FEA8F-186C-41E1-8175-B472BC0744CE}" srcOrd="1" destOrd="0" presId="urn:microsoft.com/office/officeart/2005/8/layout/cycle4"/>
    <dgm:cxn modelId="{6281ABFA-334D-431B-B45E-420881A1A6A9}" type="presParOf" srcId="{C36FEA8F-186C-41E1-8175-B472BC0744CE}" destId="{2A5D84DF-1C8F-4A45-8EC2-8B2DD6824F50}" srcOrd="0" destOrd="0" presId="urn:microsoft.com/office/officeart/2005/8/layout/cycle4"/>
    <dgm:cxn modelId="{DC461A92-424E-4C4D-B383-939496C33EFD}" type="presParOf" srcId="{C36FEA8F-186C-41E1-8175-B472BC0744CE}" destId="{70649F14-DBDE-4878-9E6C-1D012CAC4C89}" srcOrd="1" destOrd="0" presId="urn:microsoft.com/office/officeart/2005/8/layout/cycle4"/>
    <dgm:cxn modelId="{C9CA6CD9-CB8E-4BE9-B0B8-0E95A1BF2153}" type="presParOf" srcId="{5D1BFE86-0DB5-4E2B-8583-877D6747DA5A}" destId="{FD0A8283-22C2-4148-B4EF-35D691D32F15}" srcOrd="2" destOrd="0" presId="urn:microsoft.com/office/officeart/2005/8/layout/cycle4"/>
    <dgm:cxn modelId="{CF3A7A26-371B-44A5-B889-E1F2404C7CCB}" type="presParOf" srcId="{FD0A8283-22C2-4148-B4EF-35D691D32F15}" destId="{AA759E85-FB12-4C86-837D-45609E6FD15D}" srcOrd="0" destOrd="0" presId="urn:microsoft.com/office/officeart/2005/8/layout/cycle4"/>
    <dgm:cxn modelId="{193DD4B7-C209-4F8A-BC81-21E9873BDE9F}" type="presParOf" srcId="{FD0A8283-22C2-4148-B4EF-35D691D32F15}" destId="{755EFB92-D46F-44EB-94FF-982909CC38E5}" srcOrd="1" destOrd="0" presId="urn:microsoft.com/office/officeart/2005/8/layout/cycle4"/>
    <dgm:cxn modelId="{4B124401-395B-487C-8624-8E0F778BAAE2}" type="presParOf" srcId="{5D1BFE86-0DB5-4E2B-8583-877D6747DA5A}" destId="{D2DB738E-4F11-40E5-8CCE-45A131E2BEEA}" srcOrd="3" destOrd="0" presId="urn:microsoft.com/office/officeart/2005/8/layout/cycle4"/>
    <dgm:cxn modelId="{76450CE7-B15B-4727-A715-A8A2DD93B00C}" type="presParOf" srcId="{D2DB738E-4F11-40E5-8CCE-45A131E2BEEA}" destId="{4F47ECB1-3E9F-43F9-B802-E42BB3DD6709}" srcOrd="0" destOrd="0" presId="urn:microsoft.com/office/officeart/2005/8/layout/cycle4"/>
    <dgm:cxn modelId="{A2EDD25B-653E-42AE-B2A5-698F638253ED}" type="presParOf" srcId="{D2DB738E-4F11-40E5-8CCE-45A131E2BEEA}" destId="{CB9F4B1C-D36F-4B73-BBBC-655EB6755D57}" srcOrd="1" destOrd="0" presId="urn:microsoft.com/office/officeart/2005/8/layout/cycle4"/>
    <dgm:cxn modelId="{58961769-038A-4ABD-AC90-87618ACF3A53}" type="presParOf" srcId="{5D1BFE86-0DB5-4E2B-8583-877D6747DA5A}" destId="{EC3D321D-A326-4C79-AEDE-42BC12437BE4}" srcOrd="4" destOrd="0" presId="urn:microsoft.com/office/officeart/2005/8/layout/cycle4"/>
    <dgm:cxn modelId="{E5C73131-9515-45F2-8017-322FCDB774FA}" type="presParOf" srcId="{9920E009-7EE3-457E-87CA-EE494A44E38F}" destId="{90AF330C-0C06-4857-BFCA-108659307C0D}" srcOrd="1" destOrd="0" presId="urn:microsoft.com/office/officeart/2005/8/layout/cycle4"/>
    <dgm:cxn modelId="{52C8DB2F-8D69-4889-8A49-AE23D6042742}" type="presParOf" srcId="{90AF330C-0C06-4857-BFCA-108659307C0D}" destId="{9CBDF715-F639-4956-87BB-F90DF3BB33B9}" srcOrd="0" destOrd="0" presId="urn:microsoft.com/office/officeart/2005/8/layout/cycle4"/>
    <dgm:cxn modelId="{C3B82DAE-F2B9-4C01-8C39-0F78818ACD21}" type="presParOf" srcId="{90AF330C-0C06-4857-BFCA-108659307C0D}" destId="{9B510EE9-0986-4F72-81F0-F5C01AE838C1}" srcOrd="1" destOrd="0" presId="urn:microsoft.com/office/officeart/2005/8/layout/cycle4"/>
    <dgm:cxn modelId="{575BBF84-D931-4E66-9ABA-554CC8BC0760}" type="presParOf" srcId="{90AF330C-0C06-4857-BFCA-108659307C0D}" destId="{B9064424-8AE2-459E-A9C1-B0D5B71E5452}" srcOrd="2" destOrd="0" presId="urn:microsoft.com/office/officeart/2005/8/layout/cycle4"/>
    <dgm:cxn modelId="{264B2996-8A6B-4276-96F3-139198FF9C24}" type="presParOf" srcId="{90AF330C-0C06-4857-BFCA-108659307C0D}" destId="{8238CE01-4F52-4579-B1A1-E270CCBE85B5}" srcOrd="3" destOrd="0" presId="urn:microsoft.com/office/officeart/2005/8/layout/cycle4"/>
    <dgm:cxn modelId="{F29C0F94-436F-416E-9859-3E5D6D8740F8}" type="presParOf" srcId="{90AF330C-0C06-4857-BFCA-108659307C0D}" destId="{6E077FB1-C4D1-42C2-91D1-48141A398972}" srcOrd="4" destOrd="0" presId="urn:microsoft.com/office/officeart/2005/8/layout/cycle4"/>
    <dgm:cxn modelId="{2E8936C3-D6BA-49A0-99AF-7F200CB16F7D}" type="presParOf" srcId="{9920E009-7EE3-457E-87CA-EE494A44E38F}" destId="{9B541937-5783-44FB-8613-AC3A9B3203A7}" srcOrd="2" destOrd="0" presId="urn:microsoft.com/office/officeart/2005/8/layout/cycle4"/>
    <dgm:cxn modelId="{08D7E34D-2F46-437B-ADA2-02CB8AEC9AA5}" type="presParOf" srcId="{9920E009-7EE3-457E-87CA-EE494A44E38F}" destId="{18E27D6A-322D-4ADD-9D18-2ACA9D214EA9}" srcOrd="3" destOrd="0" presId="urn:microsoft.com/office/officeart/2005/8/layout/cycle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8BAD05-3A62-4580-A552-C3DA791CB089}">
      <dsp:nvSpPr>
        <dsp:cNvPr id="0" name=""/>
        <dsp:cNvSpPr/>
      </dsp:nvSpPr>
      <dsp:spPr>
        <a:xfrm>
          <a:off x="1679786" y="0"/>
          <a:ext cx="1950720" cy="1083733"/>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l" sz="2500" kern="1200" dirty="0"/>
            <a:t>Ανάλυση Δεδομένων</a:t>
          </a:r>
        </a:p>
      </dsp:txBody>
      <dsp:txXfrm>
        <a:off x="1711527" y="31741"/>
        <a:ext cx="1887238" cy="1020251"/>
      </dsp:txXfrm>
    </dsp:sp>
    <dsp:sp modelId="{B37663BF-DEE2-4A5D-BF25-E227A6AD98C7}">
      <dsp:nvSpPr>
        <dsp:cNvPr id="0" name=""/>
        <dsp:cNvSpPr/>
      </dsp:nvSpPr>
      <dsp:spPr>
        <a:xfrm>
          <a:off x="4497493" y="0"/>
          <a:ext cx="1950720" cy="1083733"/>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l" sz="2500" kern="1200" dirty="0"/>
            <a:t>Συνεργασία στο cloud</a:t>
          </a:r>
        </a:p>
      </dsp:txBody>
      <dsp:txXfrm>
        <a:off x="4529234" y="31741"/>
        <a:ext cx="1887238" cy="1020251"/>
      </dsp:txXfrm>
    </dsp:sp>
    <dsp:sp modelId="{4E851E61-A1AF-46F0-8AAC-30D7135E4B90}">
      <dsp:nvSpPr>
        <dsp:cNvPr id="0" name=""/>
        <dsp:cNvSpPr/>
      </dsp:nvSpPr>
      <dsp:spPr>
        <a:xfrm>
          <a:off x="3657599" y="4605866"/>
          <a:ext cx="812800" cy="812800"/>
        </a:xfrm>
        <a:prstGeom prst="triangl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E45E0E7-06E0-41A5-AE86-913AA723F593}">
      <dsp:nvSpPr>
        <dsp:cNvPr id="0" name=""/>
        <dsp:cNvSpPr/>
      </dsp:nvSpPr>
      <dsp:spPr>
        <a:xfrm>
          <a:off x="1625599" y="4265574"/>
          <a:ext cx="4876800" cy="3294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5D2922D-043F-4AA1-879D-64E0B59933A5}">
      <dsp:nvSpPr>
        <dsp:cNvPr id="0" name=""/>
        <dsp:cNvSpPr/>
      </dsp:nvSpPr>
      <dsp:spPr>
        <a:xfrm>
          <a:off x="4497493" y="3316224"/>
          <a:ext cx="1950720" cy="91033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l" sz="1300" kern="1200" dirty="0"/>
            <a:t>Κοινά συστήματα για ταξιδιωτικούς πράκτορες, ξενοδοχεία και ρυθμιστικές αρχές</a:t>
          </a:r>
        </a:p>
      </dsp:txBody>
      <dsp:txXfrm>
        <a:off x="4541932" y="3360663"/>
        <a:ext cx="1861842" cy="821458"/>
      </dsp:txXfrm>
    </dsp:sp>
    <dsp:sp modelId="{FBEB9825-BB31-48B7-BF63-B108548D8508}">
      <dsp:nvSpPr>
        <dsp:cNvPr id="0" name=""/>
        <dsp:cNvSpPr/>
      </dsp:nvSpPr>
      <dsp:spPr>
        <a:xfrm>
          <a:off x="4497493" y="2340864"/>
          <a:ext cx="1950720" cy="91033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l" sz="1300" kern="1200" dirty="0"/>
            <a:t>Ευθυγράμμιση των στόχων βιωσιμότητας</a:t>
          </a:r>
        </a:p>
      </dsp:txBody>
      <dsp:txXfrm>
        <a:off x="4541932" y="2385303"/>
        <a:ext cx="1861842" cy="821458"/>
      </dsp:txXfrm>
    </dsp:sp>
    <dsp:sp modelId="{633A8FA8-B6DA-4C28-8F36-BA2545A9AA78}">
      <dsp:nvSpPr>
        <dsp:cNvPr id="0" name=""/>
        <dsp:cNvSpPr/>
      </dsp:nvSpPr>
      <dsp:spPr>
        <a:xfrm>
          <a:off x="4497493" y="1365504"/>
          <a:ext cx="1950720" cy="91033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l" sz="1300" kern="1200" dirty="0"/>
            <a:t>Ενημερώσεις σε πραγματικό χρόνο για συντονισμό</a:t>
          </a:r>
        </a:p>
      </dsp:txBody>
      <dsp:txXfrm>
        <a:off x="4541932" y="1409943"/>
        <a:ext cx="1861842" cy="821458"/>
      </dsp:txXfrm>
    </dsp:sp>
    <dsp:sp modelId="{CE03738E-EF3A-49FE-8637-076A10381FDA}">
      <dsp:nvSpPr>
        <dsp:cNvPr id="0" name=""/>
        <dsp:cNvSpPr/>
      </dsp:nvSpPr>
      <dsp:spPr>
        <a:xfrm>
          <a:off x="1679786" y="3316224"/>
          <a:ext cx="1950720" cy="91033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l" sz="1300" kern="1200" dirty="0"/>
            <a:t>Μεγάλα δεδομένα για την παρακολούθηση των τάσεων </a:t>
          </a:r>
          <a:r>
            <a:rPr lang="el" sz="1300" kern="1200" dirty="0" err="1"/>
            <a:t>των ταξιδιωτών</a:t>
          </a:r>
        </a:p>
      </dsp:txBody>
      <dsp:txXfrm>
        <a:off x="1724225" y="3360663"/>
        <a:ext cx="1861842" cy="821458"/>
      </dsp:txXfrm>
    </dsp:sp>
    <dsp:sp modelId="{0DD3A06F-D05E-4B4C-A6B1-82FA7F83A9E3}">
      <dsp:nvSpPr>
        <dsp:cNvPr id="0" name=""/>
        <dsp:cNvSpPr/>
      </dsp:nvSpPr>
      <dsp:spPr>
        <a:xfrm>
          <a:off x="1679786" y="2340864"/>
          <a:ext cx="1950720" cy="91033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l" sz="1300" kern="1200" dirty="0"/>
            <a:t>Προσαρμόστε τις προσφορές σας στις οικολογικά συνειδητές προτιμήσεις</a:t>
          </a:r>
        </a:p>
      </dsp:txBody>
      <dsp:txXfrm>
        <a:off x="1724225" y="2385303"/>
        <a:ext cx="1861842" cy="821458"/>
      </dsp:txXfrm>
    </dsp:sp>
    <dsp:sp modelId="{EADCE4ED-BD29-4F23-8334-E9F73F94EBD7}">
      <dsp:nvSpPr>
        <dsp:cNvPr id="0" name=""/>
        <dsp:cNvSpPr/>
      </dsp:nvSpPr>
      <dsp:spPr>
        <a:xfrm>
          <a:off x="1679786" y="1365504"/>
          <a:ext cx="1950720" cy="91033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l" sz="1300" kern="1200"/>
            <a:t>Πρόβλεψη </a:t>
          </a:r>
          <a:r>
            <a:rPr lang="el" sz="1300" kern="1200" dirty="0"/>
            <a:t>ζήτησης για την αποφυγή υπερτουρισμού</a:t>
          </a:r>
        </a:p>
      </dsp:txBody>
      <dsp:txXfrm>
        <a:off x="1724225" y="1409943"/>
        <a:ext cx="1861842" cy="8214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8515DB-8E0E-4396-ADB1-6BC482B320DB}">
      <dsp:nvSpPr>
        <dsp:cNvPr id="0" name=""/>
        <dsp:cNvSpPr/>
      </dsp:nvSpPr>
      <dsp:spPr>
        <a:xfrm>
          <a:off x="2709333" y="0"/>
          <a:ext cx="2709333" cy="270933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 sz="1600" kern="1200" dirty="0"/>
            <a:t>Περιορισμένη πρόσβαση στο διαδίκτυο</a:t>
          </a:r>
        </a:p>
      </dsp:txBody>
      <dsp:txXfrm>
        <a:off x="3386666" y="1354667"/>
        <a:ext cx="1354667" cy="1354666"/>
      </dsp:txXfrm>
    </dsp:sp>
    <dsp:sp modelId="{119D3AC8-B71E-40B7-B36A-E32EB8ADEF05}">
      <dsp:nvSpPr>
        <dsp:cNvPr id="0" name=""/>
        <dsp:cNvSpPr/>
      </dsp:nvSpPr>
      <dsp:spPr>
        <a:xfrm>
          <a:off x="1354666" y="2709333"/>
          <a:ext cx="2709333" cy="270933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 sz="1600" kern="1200" dirty="0"/>
            <a:t>Χαμηλές ψηφιακές δεξιότητες</a:t>
          </a:r>
        </a:p>
      </dsp:txBody>
      <dsp:txXfrm>
        <a:off x="2031999" y="4064000"/>
        <a:ext cx="1354667" cy="1354666"/>
      </dsp:txXfrm>
    </dsp:sp>
    <dsp:sp modelId="{F3402EBE-B787-49D5-85E8-38D0691A7028}">
      <dsp:nvSpPr>
        <dsp:cNvPr id="0" name=""/>
        <dsp:cNvSpPr/>
      </dsp:nvSpPr>
      <dsp:spPr>
        <a:xfrm rot="10800000">
          <a:off x="2709333" y="2709333"/>
          <a:ext cx="2709333" cy="270933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l" sz="1600" kern="1200" dirty="0"/>
            <a:t>Κενά στις υποδομές στις αγροτικές περιοχές</a:t>
          </a:r>
        </a:p>
      </dsp:txBody>
      <dsp:txXfrm rot="10800000">
        <a:off x="3386666" y="2709333"/>
        <a:ext cx="1354667" cy="1354666"/>
      </dsp:txXfrm>
    </dsp:sp>
    <dsp:sp modelId="{A71701E2-F125-46D7-8D8F-45F8053D1C4C}">
      <dsp:nvSpPr>
        <dsp:cNvPr id="0" name=""/>
        <dsp:cNvSpPr/>
      </dsp:nvSpPr>
      <dsp:spPr>
        <a:xfrm>
          <a:off x="4064000" y="2709333"/>
          <a:ext cx="2709333" cy="2709333"/>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l" sz="1200" kern="1200" dirty="0"/>
            <a:t>Αντίσταση στην αλλαγή από τους παραδοσιακούς τουριστικούς φορείς</a:t>
          </a:r>
        </a:p>
      </dsp:txBody>
      <dsp:txXfrm>
        <a:off x="4741333" y="4064000"/>
        <a:ext cx="1354667" cy="135466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759E85-FB12-4C86-837D-45609E6FD15D}">
      <dsp:nvSpPr>
        <dsp:cNvPr id="0" name=""/>
        <dsp:cNvSpPr/>
      </dsp:nvSpPr>
      <dsp:spPr>
        <a:xfrm>
          <a:off x="4549061" y="3546462"/>
          <a:ext cx="2576400" cy="16689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t" anchorCtr="0">
          <a:noAutofit/>
        </a:bodyPr>
        <a:lstStyle/>
        <a:p>
          <a:pPr marL="171450" lvl="1" indent="-171450" algn="l" defTabSz="800100">
            <a:lnSpc>
              <a:spcPct val="90000"/>
            </a:lnSpc>
            <a:spcBef>
              <a:spcPct val="0"/>
            </a:spcBef>
            <a:spcAft>
              <a:spcPct val="15000"/>
            </a:spcAft>
            <a:buChar char="•"/>
          </a:pPr>
          <a:r>
            <a:rPr lang="el" sz="1800" kern="1200" dirty="0"/>
            <a:t>TripAdvisor</a:t>
          </a:r>
        </a:p>
        <a:p>
          <a:pPr marL="171450" lvl="1" indent="-171450" algn="l" defTabSz="800100">
            <a:lnSpc>
              <a:spcPct val="90000"/>
            </a:lnSpc>
            <a:spcBef>
              <a:spcPct val="0"/>
            </a:spcBef>
            <a:spcAft>
              <a:spcPct val="15000"/>
            </a:spcAft>
            <a:buChar char="•"/>
          </a:pPr>
          <a:r>
            <a:rPr lang="el" sz="1800" kern="1200"/>
            <a:t>HappyCow</a:t>
          </a:r>
          <a:endParaRPr lang="en-GB" sz="1800" kern="1200" dirty="0"/>
        </a:p>
      </dsp:txBody>
      <dsp:txXfrm>
        <a:off x="5358642" y="4000354"/>
        <a:ext cx="1730158" cy="1178370"/>
      </dsp:txXfrm>
    </dsp:sp>
    <dsp:sp modelId="{4F47ECB1-3E9F-43F9-B802-E42BB3DD6709}">
      <dsp:nvSpPr>
        <dsp:cNvPr id="0" name=""/>
        <dsp:cNvSpPr/>
      </dsp:nvSpPr>
      <dsp:spPr>
        <a:xfrm>
          <a:off x="345460" y="3546462"/>
          <a:ext cx="2576400" cy="16689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t" anchorCtr="0">
          <a:noAutofit/>
        </a:bodyPr>
        <a:lstStyle/>
        <a:p>
          <a:pPr marL="171450" lvl="1" indent="-171450" algn="l" defTabSz="800100">
            <a:lnSpc>
              <a:spcPct val="90000"/>
            </a:lnSpc>
            <a:spcBef>
              <a:spcPct val="0"/>
            </a:spcBef>
            <a:spcAft>
              <a:spcPct val="15000"/>
            </a:spcAft>
            <a:buChar char="•"/>
          </a:pPr>
          <a:r>
            <a:rPr lang="el" sz="1800" kern="1200" dirty="0"/>
            <a:t>Instagram</a:t>
          </a:r>
        </a:p>
        <a:p>
          <a:pPr marL="171450" lvl="1" indent="-171450" algn="l" defTabSz="800100">
            <a:lnSpc>
              <a:spcPct val="90000"/>
            </a:lnSpc>
            <a:spcBef>
              <a:spcPct val="0"/>
            </a:spcBef>
            <a:spcAft>
              <a:spcPct val="15000"/>
            </a:spcAft>
            <a:buChar char="•"/>
          </a:pPr>
          <a:r>
            <a:rPr lang="el" sz="1800" kern="1200"/>
            <a:t>TikTok</a:t>
          </a:r>
          <a:endParaRPr lang="en-GB" sz="1800" kern="1200" dirty="0"/>
        </a:p>
      </dsp:txBody>
      <dsp:txXfrm>
        <a:off x="382121" y="4000354"/>
        <a:ext cx="1730158" cy="1178370"/>
      </dsp:txXfrm>
    </dsp:sp>
    <dsp:sp modelId="{2A5D84DF-1C8F-4A45-8EC2-8B2DD6824F50}">
      <dsp:nvSpPr>
        <dsp:cNvPr id="0" name=""/>
        <dsp:cNvSpPr/>
      </dsp:nvSpPr>
      <dsp:spPr>
        <a:xfrm>
          <a:off x="4549061" y="0"/>
          <a:ext cx="2576400" cy="16689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t" anchorCtr="0">
          <a:noAutofit/>
        </a:bodyPr>
        <a:lstStyle/>
        <a:p>
          <a:pPr marL="171450" lvl="1" indent="-171450" algn="l" defTabSz="800100">
            <a:lnSpc>
              <a:spcPct val="90000"/>
            </a:lnSpc>
            <a:spcBef>
              <a:spcPct val="0"/>
            </a:spcBef>
            <a:spcAft>
              <a:spcPct val="15000"/>
            </a:spcAft>
            <a:buChar char="•"/>
          </a:pPr>
          <a:r>
            <a:rPr lang="el" sz="1800" kern="1200" dirty="0"/>
            <a:t>Χάρτες Google</a:t>
          </a:r>
        </a:p>
        <a:p>
          <a:pPr marL="171450" lvl="1" indent="-171450" algn="l" defTabSz="800100">
            <a:lnSpc>
              <a:spcPct val="90000"/>
            </a:lnSpc>
            <a:spcBef>
              <a:spcPct val="0"/>
            </a:spcBef>
            <a:spcAft>
              <a:spcPct val="15000"/>
            </a:spcAft>
            <a:buChar char="•"/>
          </a:pPr>
          <a:r>
            <a:rPr lang="el" sz="1800" kern="1200"/>
            <a:t>Ρώμη2Ρίο</a:t>
          </a:r>
          <a:endParaRPr lang="en-GB" sz="1800" kern="1200" dirty="0"/>
        </a:p>
      </dsp:txBody>
      <dsp:txXfrm>
        <a:off x="5358642" y="36661"/>
        <a:ext cx="1730158" cy="1178370"/>
      </dsp:txXfrm>
    </dsp:sp>
    <dsp:sp modelId="{B46129AD-E238-49DD-A6AD-8D6F7CA92910}">
      <dsp:nvSpPr>
        <dsp:cNvPr id="0" name=""/>
        <dsp:cNvSpPr/>
      </dsp:nvSpPr>
      <dsp:spPr>
        <a:xfrm>
          <a:off x="345460" y="0"/>
          <a:ext cx="2576400" cy="166892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t" anchorCtr="0">
          <a:noAutofit/>
        </a:bodyPr>
        <a:lstStyle/>
        <a:p>
          <a:pPr marL="171450" lvl="1" indent="-171450" algn="l" defTabSz="800100">
            <a:lnSpc>
              <a:spcPct val="90000"/>
            </a:lnSpc>
            <a:spcBef>
              <a:spcPct val="0"/>
            </a:spcBef>
            <a:spcAft>
              <a:spcPct val="15000"/>
            </a:spcAft>
            <a:buChar char="•"/>
          </a:pPr>
          <a:r>
            <a:rPr lang="el" sz="1800" kern="1200" dirty="0"/>
            <a:t>Booking.com</a:t>
          </a:r>
        </a:p>
        <a:p>
          <a:pPr marL="171450" lvl="1" indent="-171450" algn="l" defTabSz="800100">
            <a:lnSpc>
              <a:spcPct val="90000"/>
            </a:lnSpc>
            <a:spcBef>
              <a:spcPct val="0"/>
            </a:spcBef>
            <a:spcAft>
              <a:spcPct val="15000"/>
            </a:spcAft>
            <a:buChar char="•"/>
          </a:pPr>
          <a:r>
            <a:rPr lang="el" sz="1800" kern="1200"/>
            <a:t>Airbnb</a:t>
          </a:r>
          <a:endParaRPr lang="en-GB" sz="1800" kern="1200" dirty="0"/>
        </a:p>
      </dsp:txBody>
      <dsp:txXfrm>
        <a:off x="382121" y="36661"/>
        <a:ext cx="1730158" cy="1178370"/>
      </dsp:txXfrm>
    </dsp:sp>
    <dsp:sp modelId="{9CBDF715-F639-4956-87BB-F90DF3BB33B9}">
      <dsp:nvSpPr>
        <dsp:cNvPr id="0" name=""/>
        <dsp:cNvSpPr/>
      </dsp:nvSpPr>
      <dsp:spPr>
        <a:xfrm>
          <a:off x="1425045" y="297277"/>
          <a:ext cx="2258262" cy="2258262"/>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l" sz="1800" kern="1200" dirty="0"/>
            <a:t>Κατάλυμα</a:t>
          </a:r>
        </a:p>
      </dsp:txBody>
      <dsp:txXfrm>
        <a:off x="2086475" y="958707"/>
        <a:ext cx="1596832" cy="1596832"/>
      </dsp:txXfrm>
    </dsp:sp>
    <dsp:sp modelId="{9B510EE9-0986-4F72-81F0-F5C01AE838C1}">
      <dsp:nvSpPr>
        <dsp:cNvPr id="0" name=""/>
        <dsp:cNvSpPr/>
      </dsp:nvSpPr>
      <dsp:spPr>
        <a:xfrm rot="5400000">
          <a:off x="3787615" y="297277"/>
          <a:ext cx="2258262" cy="2258262"/>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l" sz="1800" kern="1200" dirty="0"/>
            <a:t>Πλοήγηση</a:t>
          </a:r>
        </a:p>
      </dsp:txBody>
      <dsp:txXfrm rot="-5400000">
        <a:off x="3787615" y="958707"/>
        <a:ext cx="1596832" cy="1596832"/>
      </dsp:txXfrm>
    </dsp:sp>
    <dsp:sp modelId="{B9064424-8AE2-459E-A9C1-B0D5B71E5452}">
      <dsp:nvSpPr>
        <dsp:cNvPr id="0" name=""/>
        <dsp:cNvSpPr/>
      </dsp:nvSpPr>
      <dsp:spPr>
        <a:xfrm rot="10800000">
          <a:off x="3787615" y="2659846"/>
          <a:ext cx="2258262" cy="2258262"/>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l" sz="1800" kern="1200" dirty="0"/>
            <a:t>Τοπικές συμβουλές</a:t>
          </a:r>
        </a:p>
      </dsp:txBody>
      <dsp:txXfrm rot="10800000">
        <a:off x="3787615" y="2659846"/>
        <a:ext cx="1596832" cy="1596832"/>
      </dsp:txXfrm>
    </dsp:sp>
    <dsp:sp modelId="{8238CE01-4F52-4579-B1A1-E270CCBE85B5}">
      <dsp:nvSpPr>
        <dsp:cNvPr id="0" name=""/>
        <dsp:cNvSpPr/>
      </dsp:nvSpPr>
      <dsp:spPr>
        <a:xfrm rot="16200000">
          <a:off x="1425045" y="2659846"/>
          <a:ext cx="2258262" cy="2258262"/>
        </a:xfrm>
        <a:prstGeom prst="pieWedg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l" sz="1800" kern="1200" dirty="0"/>
            <a:t>Κοινοποίηση στα μέσα κοινωνικής δικτύωσης</a:t>
          </a:r>
        </a:p>
      </dsp:txBody>
      <dsp:txXfrm rot="5400000">
        <a:off x="2086475" y="2659846"/>
        <a:ext cx="1596832" cy="1596832"/>
      </dsp:txXfrm>
    </dsp:sp>
    <dsp:sp modelId="{9B541937-5783-44FB-8613-AC3A9B3203A7}">
      <dsp:nvSpPr>
        <dsp:cNvPr id="0" name=""/>
        <dsp:cNvSpPr/>
      </dsp:nvSpPr>
      <dsp:spPr>
        <a:xfrm>
          <a:off x="3345611" y="2138308"/>
          <a:ext cx="779700" cy="678000"/>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8E27D6A-322D-4ADD-9D18-2ACA9D214EA9}">
      <dsp:nvSpPr>
        <dsp:cNvPr id="0" name=""/>
        <dsp:cNvSpPr/>
      </dsp:nvSpPr>
      <dsp:spPr>
        <a:xfrm rot="10800000">
          <a:off x="3345611" y="2399077"/>
          <a:ext cx="779700" cy="678000"/>
        </a:xfrm>
        <a:prstGeom prst="circular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3.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d3f02dfa91_0_5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2d3f02dfa9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3f02dfa91_0_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2d3f02dfa9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2d3f02dfa9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2d3f02dfa91_0_1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5381880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2.png"/><Relationship Id="rId3" Type="http://schemas.openxmlformats.org/officeDocument/2006/relationships/image" Target="../media/image13.png"/><Relationship Id="rId7" Type="http://schemas.openxmlformats.org/officeDocument/2006/relationships/image" Target="../media/image17.png"/><Relationship Id="rId12"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23.png"/><Relationship Id="rId7" Type="http://schemas.openxmlformats.org/officeDocument/2006/relationships/image" Target="../media/image16.png"/><Relationship Id="rId12"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Ψηφιακές Δεξιότητες για Βιώσιμο Τουρισμό</a:t>
              </a:r>
              <a:endParaRPr lang="el-GR" sz="1050" dirty="0"/>
            </a:p>
          </p:txBody>
        </p:sp>
      </p:grpSp>
      <p:grpSp>
        <p:nvGrpSpPr>
          <p:cNvPr id="125" name="Google Shape;125;p2"/>
          <p:cNvGrpSpPr/>
          <p:nvPr/>
        </p:nvGrpSpPr>
        <p:grpSpPr>
          <a:xfrm>
            <a:off x="396368" y="365196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3.2 Τεχνολογία στη Διαχείριση Βιώσιμου Τουρισμού</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pic>
        <p:nvPicPr>
          <p:cNvPr id="16" name="Picture 15">
            <a:extLst>
              <a:ext uri="{FF2B5EF4-FFF2-40B4-BE49-F238E27FC236}">
                <a16:creationId xmlns:a16="http://schemas.microsoft.com/office/drawing/2014/main" id="{C880F10D-1127-BFAE-3180-4E351F72BA88}"/>
              </a:ext>
            </a:extLst>
          </p:cNvPr>
          <p:cNvPicPr>
            <a:picLocks noChangeAspect="1"/>
          </p:cNvPicPr>
          <p:nvPr/>
        </p:nvPicPr>
        <p:blipFill>
          <a:blip r:embed="rId8"/>
          <a:stretch>
            <a:fillRect/>
          </a:stretch>
        </p:blipFill>
        <p:spPr>
          <a:xfrm>
            <a:off x="325628" y="3374612"/>
            <a:ext cx="9553260" cy="184724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g2d3f02dfa91_0_54"/>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Τεχνολογία στον Βιώσιμο Τουρισμό</a:t>
            </a:r>
            <a:endParaRPr dirty="0"/>
          </a:p>
        </p:txBody>
      </p:sp>
      <p:sp>
        <p:nvSpPr>
          <p:cNvPr id="164" name="Google Shape;164;g2d3f02dfa91_0_54"/>
          <p:cNvSpPr txBox="1">
            <a:spLocks noGrp="1"/>
          </p:cNvSpPr>
          <p:nvPr>
            <p:ph type="body" idx="1"/>
          </p:nvPr>
        </p:nvSpPr>
        <p:spPr>
          <a:xfrm>
            <a:off x="1849648" y="1165850"/>
            <a:ext cx="3486627" cy="1474991"/>
          </a:xfrm>
          <a:prstGeom prst="rect">
            <a:avLst/>
          </a:prstGeom>
          <a:solidFill>
            <a:schemeClr val="accent1"/>
          </a:solidFill>
          <a:ln>
            <a:noFill/>
          </a:ln>
        </p:spPr>
        <p:txBody>
          <a:bodyPr spcFirstLastPara="1" wrap="square" lIns="45700" tIns="45700" rIns="45700" bIns="45700" anchor="t" anchorCtr="0">
            <a:noAutofit/>
          </a:bodyPr>
          <a:lstStyle/>
          <a:p>
            <a:pPr marL="114300" lvl="0" indent="0" algn="ctr">
              <a:lnSpc>
                <a:spcPct val="115000"/>
              </a:lnSpc>
              <a:spcBef>
                <a:spcPts val="1400"/>
              </a:spcBef>
            </a:pPr>
            <a:r>
              <a:rPr lang="el" sz="1400" b="1" dirty="0"/>
              <a:t>Η τεχνολογία στον τουρισμό δεν είναι πολυτέλεια. Είναι ένας δρόμος προς τη βιωσιμότητα και τα πιο έξυπνα ταξίδια.</a:t>
            </a:r>
          </a:p>
          <a:p>
            <a:pPr marL="114300" lvl="0" indent="0" algn="ctr">
              <a:lnSpc>
                <a:spcPct val="115000"/>
              </a:lnSpc>
              <a:spcBef>
                <a:spcPts val="1400"/>
              </a:spcBef>
            </a:pPr>
            <a:r>
              <a:rPr lang="el" sz="1400" b="1" dirty="0"/>
              <a:t>ΓΙΑΤΙ;</a:t>
            </a:r>
            <a:endParaRPr sz="1400" dirty="0"/>
          </a:p>
        </p:txBody>
      </p:sp>
      <p:pic>
        <p:nvPicPr>
          <p:cNvPr id="2" name="Picture 2" descr="A person holding up a cell phone to take a picture">
            <a:extLst>
              <a:ext uri="{FF2B5EF4-FFF2-40B4-BE49-F238E27FC236}">
                <a16:creationId xmlns:a16="http://schemas.microsoft.com/office/drawing/2014/main" id="{AF45EAD3-4E64-E886-3BA8-C3421CF305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0468" y="81640"/>
            <a:ext cx="457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0FF0B3A-8714-A339-5B82-A6C4EAECC95E}"/>
              </a:ext>
            </a:extLst>
          </p:cNvPr>
          <p:cNvSpPr txBox="1"/>
          <p:nvPr/>
        </p:nvSpPr>
        <p:spPr>
          <a:xfrm>
            <a:off x="1139588" y="3093775"/>
            <a:ext cx="5438633" cy="2246769"/>
          </a:xfrm>
          <a:prstGeom prst="rect">
            <a:avLst/>
          </a:prstGeom>
          <a:noFill/>
        </p:spPr>
        <p:txBody>
          <a:bodyPr wrap="square" rtlCol="0">
            <a:spAutoFit/>
          </a:bodyPr>
          <a:lstStyle/>
          <a:p>
            <a:pPr marL="457200" indent="-457200">
              <a:buFont typeface="Wingdings" panose="05000000000000000000" pitchFamily="2" charset="2"/>
              <a:buChar char="ü"/>
            </a:pPr>
            <a:r>
              <a:rPr lang="el" sz="2000" dirty="0">
                <a:solidFill>
                  <a:srgbClr val="616161"/>
                </a:solidFill>
                <a:latin typeface="Calibri"/>
                <a:ea typeface="Calibri"/>
                <a:cs typeface="Calibri"/>
                <a:sym typeface="Calibri"/>
              </a:rPr>
              <a:t>Αποδοτικότητα: Αυτοματοποιήστε κρατήσεις και πληρωμές</a:t>
            </a:r>
          </a:p>
          <a:p>
            <a:pPr marL="457200" indent="-457200">
              <a:buFont typeface="Wingdings" panose="05000000000000000000" pitchFamily="2" charset="2"/>
              <a:buChar char="ü"/>
            </a:pPr>
            <a:r>
              <a:rPr lang="el" sz="2000" dirty="0">
                <a:solidFill>
                  <a:srgbClr val="616161"/>
                </a:solidFill>
                <a:latin typeface="Calibri"/>
                <a:ea typeface="Calibri"/>
                <a:cs typeface="Calibri"/>
                <a:sym typeface="Calibri"/>
              </a:rPr>
              <a:t>Οικολογικό: Ελαχιστοποιήστε τα απόβλητα, χωρίς χαρτί</a:t>
            </a:r>
          </a:p>
          <a:p>
            <a:pPr marL="457200" indent="-457200">
              <a:buFont typeface="Wingdings" panose="05000000000000000000" pitchFamily="2" charset="2"/>
              <a:buChar char="ü"/>
            </a:pPr>
            <a:r>
              <a:rPr lang="el" sz="2000" dirty="0">
                <a:solidFill>
                  <a:srgbClr val="616161"/>
                </a:solidFill>
                <a:latin typeface="Calibri"/>
                <a:ea typeface="Calibri"/>
                <a:cs typeface="Calibri"/>
                <a:sym typeface="Calibri"/>
              </a:rPr>
              <a:t>Παγκόσμια εμβέλεια: Αξιοποιήστε δισεκατομμύρια online</a:t>
            </a:r>
          </a:p>
          <a:p>
            <a:pPr marL="457200" indent="-457200">
              <a:buFont typeface="Wingdings" panose="05000000000000000000" pitchFamily="2" charset="2"/>
              <a:buChar char="ü"/>
            </a:pPr>
            <a:r>
              <a:rPr lang="el" sz="2000" dirty="0">
                <a:solidFill>
                  <a:srgbClr val="616161"/>
                </a:solidFill>
                <a:latin typeface="Calibri"/>
                <a:ea typeface="Calibri"/>
                <a:cs typeface="Calibri"/>
                <a:sym typeface="Calibri"/>
              </a:rPr>
              <a:t>Ευκολία: Προσφέρετε ενημερώσεις και πρόσβαση σε πραγματικό χρόνο</a:t>
            </a:r>
          </a:p>
          <a:p>
            <a:pPr marL="457200" indent="-457200">
              <a:buFont typeface="Wingdings" panose="05000000000000000000" pitchFamily="2" charset="2"/>
              <a:buChar char="ü"/>
            </a:pPr>
            <a:r>
              <a:rPr lang="el" sz="2000" dirty="0">
                <a:solidFill>
                  <a:srgbClr val="616161"/>
                </a:solidFill>
                <a:latin typeface="Calibri"/>
                <a:ea typeface="Calibri"/>
                <a:cs typeface="Calibri"/>
                <a:sym typeface="Calibri"/>
              </a:rPr>
              <a:t>Βιωσιμότητα: Μειώστε το αποτύπωμα άνθρακα και βελτιστοποιήστε τους πόρους</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2d3f02dfa91_0_21"/>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Δεδομένα &amp; Συνεργασία για Καλύτερη Διαχείριση</a:t>
            </a:r>
            <a:endParaRPr dirty="0"/>
          </a:p>
        </p:txBody>
      </p:sp>
      <p:graphicFrame>
        <p:nvGraphicFramePr>
          <p:cNvPr id="3" name="Diagram 2">
            <a:extLst>
              <a:ext uri="{FF2B5EF4-FFF2-40B4-BE49-F238E27FC236}">
                <a16:creationId xmlns:a16="http://schemas.microsoft.com/office/drawing/2014/main" id="{77B96AC8-7D44-1190-778E-AB9B55BC4D2D}"/>
              </a:ext>
            </a:extLst>
          </p:cNvPr>
          <p:cNvGraphicFramePr/>
          <p:nvPr>
            <p:extLst>
              <p:ext uri="{D42A27DB-BD31-4B8C-83A1-F6EECF244321}">
                <p14:modId xmlns:p14="http://schemas.microsoft.com/office/powerpoint/2010/main" val="582327921"/>
              </p:ext>
            </p:extLst>
          </p:nvPr>
        </p:nvGraphicFramePr>
        <p:xfrm>
          <a:off x="2006218" y="1090867"/>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Autofit/>
          </a:bodyPr>
          <a:lstStyle/>
          <a:p>
            <a:pPr lvl="0">
              <a:buSzPts val="3800"/>
            </a:pPr>
            <a:r>
              <a:rPr lang="el" sz="3200" dirty="0"/>
              <a:t>Συστήματα κρατήσεων που κάνουν περισσότερα από το να κάνουν απλώς κρατήσεις</a:t>
            </a:r>
            <a:endParaRPr sz="3200" b="0" i="0" u="none" strike="noStrike" cap="none" dirty="0">
              <a:solidFill>
                <a:srgbClr val="F2F2F2"/>
              </a:solidFill>
              <a:latin typeface="Calibri"/>
              <a:ea typeface="Calibri"/>
              <a:cs typeface="Calibri"/>
              <a:sym typeface="Calibri"/>
            </a:endParaRPr>
          </a:p>
        </p:txBody>
      </p:sp>
      <p:graphicFrame>
        <p:nvGraphicFramePr>
          <p:cNvPr id="4" name="Table 3">
            <a:extLst>
              <a:ext uri="{FF2B5EF4-FFF2-40B4-BE49-F238E27FC236}">
                <a16:creationId xmlns:a16="http://schemas.microsoft.com/office/drawing/2014/main" id="{F5E5E882-87D6-FC60-814F-A1D3968C1585}"/>
              </a:ext>
            </a:extLst>
          </p:cNvPr>
          <p:cNvGraphicFramePr>
            <a:graphicFrameLocks noGrp="1"/>
          </p:cNvGraphicFramePr>
          <p:nvPr>
            <p:extLst>
              <p:ext uri="{D42A27DB-BD31-4B8C-83A1-F6EECF244321}">
                <p14:modId xmlns:p14="http://schemas.microsoft.com/office/powerpoint/2010/main" val="874105364"/>
              </p:ext>
            </p:extLst>
          </p:nvPr>
        </p:nvGraphicFramePr>
        <p:xfrm>
          <a:off x="1893247" y="1328730"/>
          <a:ext cx="8703537" cy="5008586"/>
        </p:xfrm>
        <a:graphic>
          <a:graphicData uri="http://schemas.openxmlformats.org/drawingml/2006/table">
            <a:tbl>
              <a:tblPr firstRow="1" bandRow="1">
                <a:tableStyleId>{5C22544A-7EE6-4342-B048-85BDC9FD1C3A}</a:tableStyleId>
              </a:tblPr>
              <a:tblGrid>
                <a:gridCol w="2901179">
                  <a:extLst>
                    <a:ext uri="{9D8B030D-6E8A-4147-A177-3AD203B41FA5}">
                      <a16:colId xmlns:a16="http://schemas.microsoft.com/office/drawing/2014/main" val="1728914787"/>
                    </a:ext>
                  </a:extLst>
                </a:gridCol>
                <a:gridCol w="2901179">
                  <a:extLst>
                    <a:ext uri="{9D8B030D-6E8A-4147-A177-3AD203B41FA5}">
                      <a16:colId xmlns:a16="http://schemas.microsoft.com/office/drawing/2014/main" val="871170129"/>
                    </a:ext>
                  </a:extLst>
                </a:gridCol>
                <a:gridCol w="2901179">
                  <a:extLst>
                    <a:ext uri="{9D8B030D-6E8A-4147-A177-3AD203B41FA5}">
                      <a16:colId xmlns:a16="http://schemas.microsoft.com/office/drawing/2014/main" val="2558886833"/>
                    </a:ext>
                  </a:extLst>
                </a:gridCol>
              </a:tblGrid>
              <a:tr h="406274">
                <a:tc>
                  <a:txBody>
                    <a:bodyPr/>
                    <a:lstStyle/>
                    <a:p>
                      <a:pPr algn="ctr"/>
                      <a:r>
                        <a:rPr lang="el" dirty="0"/>
                        <a:t>Χαρακτηριστικό</a:t>
                      </a:r>
                    </a:p>
                  </a:txBody>
                  <a:tcPr/>
                </a:tc>
                <a:tc>
                  <a:txBody>
                    <a:bodyPr/>
                    <a:lstStyle/>
                    <a:p>
                      <a:pPr algn="ctr"/>
                      <a:r>
                        <a:rPr lang="el" dirty="0"/>
                        <a:t>Οφελος</a:t>
                      </a:r>
                    </a:p>
                  </a:txBody>
                  <a:tcPr/>
                </a:tc>
                <a:tc>
                  <a:txBody>
                    <a:bodyPr/>
                    <a:lstStyle/>
                    <a:p>
                      <a:pPr algn="ctr"/>
                      <a:r>
                        <a:rPr lang="el" dirty="0"/>
                        <a:t>Επιπτώσεις στη βιωσιμότητα</a:t>
                      </a:r>
                    </a:p>
                  </a:txBody>
                  <a:tcPr/>
                </a:tc>
                <a:extLst>
                  <a:ext uri="{0D108BD9-81ED-4DB2-BD59-A6C34878D82A}">
                    <a16:rowId xmlns:a16="http://schemas.microsoft.com/office/drawing/2014/main" val="2908797471"/>
                  </a:ext>
                </a:extLst>
              </a:tr>
              <a:tr h="914358">
                <a:tc>
                  <a:txBody>
                    <a:bodyPr/>
                    <a:lstStyle/>
                    <a:p>
                      <a:pPr algn="ctr"/>
                      <a:r>
                        <a:rPr lang="el" b="1" dirty="0"/>
                        <a:t>Online κράτηση</a:t>
                      </a:r>
                      <a:endParaRPr lang="en-GB" dirty="0"/>
                    </a:p>
                    <a:p>
                      <a:pPr algn="ctr"/>
                      <a:endParaRPr lang="en-GB" dirty="0"/>
                    </a:p>
                  </a:txBody>
                  <a:tcPr anchor="ctr"/>
                </a:tc>
                <a:tc>
                  <a:txBody>
                    <a:bodyPr/>
                    <a:lstStyle/>
                    <a:p>
                      <a:pPr algn="ctr"/>
                      <a:r>
                        <a:rPr lang="el" dirty="0"/>
                        <a:t>Προσβασιμότητα 24/7, μειωμένη χρήση χαρτιού, απλοποιημένο check-in</a:t>
                      </a:r>
                    </a:p>
                  </a:txBody>
                  <a:tcPr anchor="ctr"/>
                </a:tc>
                <a:tc>
                  <a:txBody>
                    <a:bodyPr/>
                    <a:lstStyle/>
                    <a:p>
                      <a:pPr algn="ctr"/>
                      <a:r>
                        <a:rPr lang="el" dirty="0"/>
                        <a:t>Λιγότερα απόβλητα υλικών, μειωμένες εκπομπές</a:t>
                      </a:r>
                    </a:p>
                  </a:txBody>
                  <a:tcPr anchor="ctr"/>
                </a:tc>
                <a:extLst>
                  <a:ext uri="{0D108BD9-81ED-4DB2-BD59-A6C34878D82A}">
                    <a16:rowId xmlns:a16="http://schemas.microsoft.com/office/drawing/2014/main" val="4093925792"/>
                  </a:ext>
                </a:extLst>
              </a:tr>
              <a:tr h="914358">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b="1" dirty="0"/>
                        <a:t>Ψηφιακές πληρωμές</a:t>
                      </a:r>
                      <a:endParaRPr lang="en-GB" dirty="0"/>
                    </a:p>
                  </a:txBody>
                  <a:tcPr anchor="ctr"/>
                </a:tc>
                <a:tc>
                  <a:txBody>
                    <a:bodyPr/>
                    <a:lstStyle/>
                    <a:p>
                      <a:pPr algn="ctr"/>
                      <a:r>
                        <a:rPr lang="el" dirty="0"/>
                        <a:t>Ταχύτερες, ασφαλείς συναλλαγές, υποστηρίζει υπηρεσίες ανέπαφης επικοινωνίας</a:t>
                      </a:r>
                    </a:p>
                  </a:txBody>
                  <a:tcPr anchor="ctr"/>
                </a:tc>
                <a:tc>
                  <a:txBody>
                    <a:bodyPr/>
                    <a:lstStyle/>
                    <a:p>
                      <a:pPr algn="ctr"/>
                      <a:r>
                        <a:rPr lang="el" dirty="0"/>
                        <a:t>Χαμηλότερα διοικητικά έξοδα και έξοδα μετακίνησης, λειτουργίες χωρίς χαρτιά</a:t>
                      </a:r>
                    </a:p>
                  </a:txBody>
                  <a:tcPr anchor="ctr"/>
                </a:tc>
                <a:extLst>
                  <a:ext uri="{0D108BD9-81ED-4DB2-BD59-A6C34878D82A}">
                    <a16:rowId xmlns:a16="http://schemas.microsoft.com/office/drawing/2014/main" val="1771074789"/>
                  </a:ext>
                </a:extLst>
              </a:tr>
              <a:tr h="914358">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b="1" dirty="0"/>
                        <a:t>Αυτόματες υπενθυμίσεις</a:t>
                      </a:r>
                      <a:endParaRPr lang="en-GB" dirty="0"/>
                    </a:p>
                  </a:txBody>
                  <a:tcPr anchor="ctr"/>
                </a:tc>
                <a:tc>
                  <a:txBody>
                    <a:bodyPr/>
                    <a:lstStyle/>
                    <a:p>
                      <a:pPr algn="ctr"/>
                      <a:r>
                        <a:rPr lang="el" dirty="0"/>
                        <a:t>Μειώστε τις μη εμφανίσεις, ενημερώστε </a:t>
                      </a:r>
                      <a:r>
                        <a:rPr lang="el" dirty="0" err="1"/>
                        <a:t>τους ταξιδιώτες </a:t>
                      </a:r>
                      <a:r>
                        <a:rPr lang="el" dirty="0"/>
                        <a:t>σχετικά με τις οικολογικές πρακτικές</a:t>
                      </a:r>
                    </a:p>
                  </a:txBody>
                  <a:tcPr anchor="ctr"/>
                </a:tc>
                <a:tc>
                  <a:txBody>
                    <a:bodyPr/>
                    <a:lstStyle/>
                    <a:p>
                      <a:pPr algn="ctr"/>
                      <a:r>
                        <a:rPr lang="el" dirty="0"/>
                        <a:t>Αποτελεσματική χρήση πόρων, καλύτερος σχεδιασμός</a:t>
                      </a:r>
                    </a:p>
                  </a:txBody>
                  <a:tcPr anchor="ctr"/>
                </a:tc>
                <a:extLst>
                  <a:ext uri="{0D108BD9-81ED-4DB2-BD59-A6C34878D82A}">
                    <a16:rowId xmlns:a16="http://schemas.microsoft.com/office/drawing/2014/main" val="3035831079"/>
                  </a:ext>
                </a:extLst>
              </a:tr>
              <a:tr h="914358">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b="1" dirty="0"/>
                        <a:t>Δυναμική τιμολόγηση</a:t>
                      </a:r>
                      <a:endParaRPr lang="en-GB" dirty="0"/>
                    </a:p>
                  </a:txBody>
                  <a:tcPr anchor="ctr"/>
                </a:tc>
                <a:tc>
                  <a:txBody>
                    <a:bodyPr/>
                    <a:lstStyle/>
                    <a:p>
                      <a:pPr algn="ctr"/>
                      <a:r>
                        <a:rPr lang="el" dirty="0"/>
                        <a:t>Προσαρμόστε με βάση τη ζήτηση και τη διαθεσιμότητα</a:t>
                      </a:r>
                    </a:p>
                  </a:txBody>
                  <a:tcPr anchor="ctr"/>
                </a:tc>
                <a:tc>
                  <a:txBody>
                    <a:bodyPr/>
                    <a:lstStyle/>
                    <a:p>
                      <a:pPr algn="ctr"/>
                      <a:r>
                        <a:rPr lang="el" dirty="0"/>
                        <a:t>Ενθαρρύνει τα ταξίδια εκτός αιχμής</a:t>
                      </a:r>
                    </a:p>
                  </a:txBody>
                  <a:tcPr anchor="ctr"/>
                </a:tc>
                <a:extLst>
                  <a:ext uri="{0D108BD9-81ED-4DB2-BD59-A6C34878D82A}">
                    <a16:rowId xmlns:a16="http://schemas.microsoft.com/office/drawing/2014/main" val="482897623"/>
                  </a:ext>
                </a:extLst>
              </a:tr>
              <a:tr h="914358">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b="1" dirty="0"/>
                        <a:t>Ηλεκτρονικά εισιτήρια και κουπόνια</a:t>
                      </a:r>
                      <a:endParaRPr lang="en-GB" dirty="0"/>
                    </a:p>
                  </a:txBody>
                  <a:tcPr anchor="ctr"/>
                </a:tc>
                <a:tc>
                  <a:txBody>
                    <a:bodyPr/>
                    <a:lstStyle/>
                    <a:p>
                      <a:pPr algn="ctr"/>
                      <a:r>
                        <a:rPr lang="el" dirty="0"/>
                        <a:t>Εύκολη αποθήκευση και σάρωση σε κινητές συσκευές</a:t>
                      </a:r>
                    </a:p>
                  </a:txBody>
                  <a:tcPr anchor="ctr"/>
                </a:tc>
                <a:tc>
                  <a:txBody>
                    <a:bodyPr/>
                    <a:lstStyle/>
                    <a:p>
                      <a:pPr algn="ctr"/>
                      <a:r>
                        <a:rPr lang="el" dirty="0"/>
                        <a:t>Εξαλείφει τις ανάγκες σε φυσική εκτύπωση</a:t>
                      </a:r>
                    </a:p>
                  </a:txBody>
                  <a:tcPr anchor="ctr"/>
                </a:tc>
                <a:extLst>
                  <a:ext uri="{0D108BD9-81ED-4DB2-BD59-A6C34878D82A}">
                    <a16:rowId xmlns:a16="http://schemas.microsoft.com/office/drawing/2014/main" val="582787339"/>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Εμπόδια στην Υιοθέτηση: Το Ψηφιακό Χάσμα</a:t>
            </a:r>
            <a:endParaRPr dirty="0"/>
          </a:p>
        </p:txBody>
      </p:sp>
      <p:sp>
        <p:nvSpPr>
          <p:cNvPr id="4" name="Speech Bubble: Rectangle 3">
            <a:extLst>
              <a:ext uri="{FF2B5EF4-FFF2-40B4-BE49-F238E27FC236}">
                <a16:creationId xmlns:a16="http://schemas.microsoft.com/office/drawing/2014/main" id="{A9BD1D30-A9C9-22C1-38AD-FB45FF67984A}"/>
              </a:ext>
            </a:extLst>
          </p:cNvPr>
          <p:cNvSpPr/>
          <p:nvPr/>
        </p:nvSpPr>
        <p:spPr>
          <a:xfrm>
            <a:off x="7648614" y="1624575"/>
            <a:ext cx="2888350" cy="2195395"/>
          </a:xfrm>
          <a:prstGeom prst="wedgeRectCallou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228600" algn="ctr">
              <a:lnSpc>
                <a:spcPct val="90000"/>
              </a:lnSpc>
              <a:spcBef>
                <a:spcPts val="1000"/>
              </a:spcBef>
              <a:buClr>
                <a:schemeClr val="accent6"/>
              </a:buClr>
              <a:buSzPts val="2400"/>
            </a:pPr>
            <a:r>
              <a:rPr lang="el" sz="2400" b="1" dirty="0">
                <a:solidFill>
                  <a:schemeClr val="accent6"/>
                </a:solidFill>
                <a:latin typeface="Calibri"/>
                <a:ea typeface="Calibri"/>
                <a:cs typeface="Calibri"/>
                <a:sym typeface="Calibri"/>
              </a:rPr>
              <a:t>Η τεχνολογία μπορεί να ενδυναμώσει — αλλά μόνο αν είναι συμπεριληπτική.</a:t>
            </a:r>
          </a:p>
        </p:txBody>
      </p:sp>
      <p:graphicFrame>
        <p:nvGraphicFramePr>
          <p:cNvPr id="3" name="Diagram 2">
            <a:extLst>
              <a:ext uri="{FF2B5EF4-FFF2-40B4-BE49-F238E27FC236}">
                <a16:creationId xmlns:a16="http://schemas.microsoft.com/office/drawing/2014/main" id="{F397F941-4242-9094-A152-358110B286A8}"/>
              </a:ext>
            </a:extLst>
          </p:cNvPr>
          <p:cNvGraphicFramePr/>
          <p:nvPr>
            <p:extLst>
              <p:ext uri="{D42A27DB-BD31-4B8C-83A1-F6EECF244321}">
                <p14:modId xmlns:p14="http://schemas.microsoft.com/office/powerpoint/2010/main" val="2009362697"/>
              </p:ext>
            </p:extLst>
          </p:nvPr>
        </p:nvGraphicFramePr>
        <p:xfrm>
          <a:off x="0" y="1060554"/>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6"/>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Εφαρμογές για κινητά + Ψηφιακές πλατφόρμες</a:t>
            </a:r>
            <a:endParaRPr dirty="0"/>
          </a:p>
        </p:txBody>
      </p:sp>
      <p:graphicFrame>
        <p:nvGraphicFramePr>
          <p:cNvPr id="2" name="Diagram 1">
            <a:extLst>
              <a:ext uri="{FF2B5EF4-FFF2-40B4-BE49-F238E27FC236}">
                <a16:creationId xmlns:a16="http://schemas.microsoft.com/office/drawing/2014/main" id="{1A7FC30D-9037-02CE-36AA-4F8A753544E4}"/>
              </a:ext>
            </a:extLst>
          </p:cNvPr>
          <p:cNvGraphicFramePr/>
          <p:nvPr>
            <p:extLst>
              <p:ext uri="{D42A27DB-BD31-4B8C-83A1-F6EECF244321}">
                <p14:modId xmlns:p14="http://schemas.microsoft.com/office/powerpoint/2010/main" val="2702598891"/>
              </p:ext>
            </p:extLst>
          </p:nvPr>
        </p:nvGraphicFramePr>
        <p:xfrm>
          <a:off x="4270998" y="1179320"/>
          <a:ext cx="7470923" cy="52153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4189493A-E066-68EC-7226-6EFE7248B037}"/>
              </a:ext>
            </a:extLst>
          </p:cNvPr>
          <p:cNvSpPr txBox="1"/>
          <p:nvPr/>
        </p:nvSpPr>
        <p:spPr>
          <a:xfrm>
            <a:off x="922946" y="1589518"/>
            <a:ext cx="3348052" cy="2431435"/>
          </a:xfrm>
          <a:prstGeom prst="rect">
            <a:avLst/>
          </a:prstGeom>
          <a:noFill/>
        </p:spPr>
        <p:txBody>
          <a:bodyPr wrap="square" rtlCol="0">
            <a:spAutoFit/>
          </a:bodyPr>
          <a:lstStyle/>
          <a:p>
            <a:r>
              <a:rPr lang="el" sz="3200" b="1" dirty="0">
                <a:solidFill>
                  <a:schemeClr val="accent6"/>
                </a:solidFill>
                <a:latin typeface="Calibri"/>
                <a:ea typeface="Calibri"/>
                <a:cs typeface="Calibri"/>
                <a:sym typeface="Calibri"/>
              </a:rPr>
              <a:t>Οφέλη:</a:t>
            </a:r>
          </a:p>
          <a:p>
            <a:pPr marL="342900" indent="-342900">
              <a:buFont typeface="Wingdings" panose="05000000000000000000" pitchFamily="2" charset="2"/>
              <a:buChar char="v"/>
            </a:pPr>
            <a:r>
              <a:rPr lang="el" sz="2000" b="1" dirty="0">
                <a:solidFill>
                  <a:schemeClr val="accent6"/>
                </a:solidFill>
                <a:latin typeface="Calibri"/>
                <a:ea typeface="Calibri"/>
                <a:cs typeface="Calibri"/>
                <a:sym typeface="Calibri"/>
              </a:rPr>
              <a:t>Ενημερώσεις σε πραγματικό χρόνο</a:t>
            </a:r>
          </a:p>
          <a:p>
            <a:pPr marL="342900" indent="-342900">
              <a:buFont typeface="Wingdings" panose="05000000000000000000" pitchFamily="2" charset="2"/>
              <a:buChar char="v"/>
            </a:pPr>
            <a:r>
              <a:rPr lang="el" sz="2000" b="1" dirty="0">
                <a:solidFill>
                  <a:schemeClr val="accent6"/>
                </a:solidFill>
                <a:latin typeface="Calibri"/>
                <a:ea typeface="Calibri"/>
                <a:cs typeface="Calibri"/>
                <a:sym typeface="Calibri"/>
              </a:rPr>
              <a:t>Εύκολη πρόσβαση</a:t>
            </a:r>
          </a:p>
          <a:p>
            <a:pPr marL="342900" indent="-342900">
              <a:buFont typeface="Wingdings" panose="05000000000000000000" pitchFamily="2" charset="2"/>
              <a:buChar char="v"/>
            </a:pPr>
            <a:r>
              <a:rPr lang="el" sz="2000" b="1" dirty="0">
                <a:solidFill>
                  <a:schemeClr val="accent6"/>
                </a:solidFill>
                <a:latin typeface="Calibri"/>
                <a:ea typeface="Calibri"/>
                <a:cs typeface="Calibri"/>
                <a:sym typeface="Calibri"/>
              </a:rPr>
              <a:t>Προωθεί πολιτιστικές και τοπικές επιχειρήσεις</a:t>
            </a:r>
          </a:p>
          <a:p>
            <a:pPr marL="342900" indent="-342900">
              <a:buFont typeface="Wingdings" panose="05000000000000000000" pitchFamily="2" charset="2"/>
              <a:buChar char="v"/>
            </a:pPr>
            <a:r>
              <a:rPr lang="el" sz="2000" b="1" dirty="0">
                <a:solidFill>
                  <a:schemeClr val="accent6"/>
                </a:solidFill>
                <a:latin typeface="Calibri"/>
                <a:ea typeface="Calibri"/>
                <a:cs typeface="Calibri"/>
                <a:sym typeface="Calibri"/>
              </a:rPr>
              <a:t>Ενθαρρύνει τις οικολογικά συνειδητές αποφάσεις</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4" name="Google Shape;163;g2d3f02dfa91_0_54">
            <a:extLst>
              <a:ext uri="{FF2B5EF4-FFF2-40B4-BE49-F238E27FC236}">
                <a16:creationId xmlns:a16="http://schemas.microsoft.com/office/drawing/2014/main" id="{D80777A5-B339-6391-D1EE-9E4AB4187C18}"/>
              </a:ext>
            </a:extLst>
          </p:cNvPr>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Η τεχνολογία ως συνεργάτης στη βιωσιμότητα</a:t>
            </a:r>
            <a:endParaRPr dirty="0"/>
          </a:p>
        </p:txBody>
      </p:sp>
      <p:sp>
        <p:nvSpPr>
          <p:cNvPr id="10" name="TextBox 9">
            <a:extLst>
              <a:ext uri="{FF2B5EF4-FFF2-40B4-BE49-F238E27FC236}">
                <a16:creationId xmlns:a16="http://schemas.microsoft.com/office/drawing/2014/main" id="{4AB2483D-2A6D-462E-E450-16F4DFE750EF}"/>
              </a:ext>
            </a:extLst>
          </p:cNvPr>
          <p:cNvSpPr txBox="1"/>
          <p:nvPr/>
        </p:nvSpPr>
        <p:spPr>
          <a:xfrm>
            <a:off x="1333144" y="2360023"/>
            <a:ext cx="4042159" cy="2677656"/>
          </a:xfrm>
          <a:prstGeom prst="rect">
            <a:avLst/>
          </a:prstGeom>
          <a:noFill/>
        </p:spPr>
        <p:txBody>
          <a:bodyPr wrap="square" rtlCol="0">
            <a:spAutoFit/>
          </a:bodyPr>
          <a:lstStyle/>
          <a:p>
            <a:r>
              <a:rPr lang="el" sz="2400" dirty="0"/>
              <a:t>📊</a:t>
            </a:r>
            <a:r>
              <a:rPr lang="el" dirty="0"/>
              <a:t> </a:t>
            </a:r>
            <a:r>
              <a:rPr lang="el" sz="2400" b="1" dirty="0">
                <a:solidFill>
                  <a:schemeClr val="accent6"/>
                </a:solidFill>
                <a:latin typeface="Calibri"/>
                <a:ea typeface="Calibri"/>
                <a:cs typeface="Calibri"/>
              </a:rPr>
              <a:t>Δεδομένα για τον σχεδιασμό</a:t>
            </a:r>
          </a:p>
          <a:p>
            <a:endParaRPr lang="en-GB" sz="2400" b="1" dirty="0">
              <a:solidFill>
                <a:schemeClr val="accent6"/>
              </a:solidFill>
              <a:latin typeface="Calibri"/>
              <a:ea typeface="Calibri"/>
              <a:cs typeface="Calibri"/>
            </a:endParaRPr>
          </a:p>
          <a:p>
            <a:r>
              <a:rPr lang="el" sz="2400" b="1" dirty="0">
                <a:solidFill>
                  <a:schemeClr val="accent6"/>
                </a:solidFill>
                <a:latin typeface="Calibri"/>
                <a:ea typeface="Calibri"/>
                <a:cs typeface="Calibri"/>
              </a:rPr>
              <a:t>🛎️ Συστήματα κρατήσεων</a:t>
            </a:r>
          </a:p>
          <a:p>
            <a:endParaRPr lang="en-GB" sz="2400" b="1" dirty="0">
              <a:solidFill>
                <a:schemeClr val="accent6"/>
              </a:solidFill>
              <a:latin typeface="Calibri"/>
              <a:ea typeface="Calibri"/>
              <a:cs typeface="Calibri"/>
            </a:endParaRPr>
          </a:p>
          <a:p>
            <a:r>
              <a:rPr lang="el" sz="2400" b="1" dirty="0">
                <a:solidFill>
                  <a:schemeClr val="accent6"/>
                </a:solidFill>
                <a:latin typeface="Calibri"/>
                <a:ea typeface="Calibri"/>
                <a:cs typeface="Calibri"/>
              </a:rPr>
              <a:t>📱 Εφαρμογές για κινητά</a:t>
            </a:r>
          </a:p>
          <a:p>
            <a:endParaRPr lang="en-GB" sz="2400" b="1" dirty="0">
              <a:solidFill>
                <a:schemeClr val="accent6"/>
              </a:solidFill>
              <a:latin typeface="Calibri"/>
              <a:ea typeface="Calibri"/>
              <a:cs typeface="Calibri"/>
            </a:endParaRPr>
          </a:p>
          <a:p>
            <a:r>
              <a:rPr lang="el" sz="2400" b="1" dirty="0">
                <a:solidFill>
                  <a:schemeClr val="accent6"/>
                </a:solidFill>
                <a:latin typeface="Calibri"/>
                <a:ea typeface="Calibri"/>
                <a:cs typeface="Calibri"/>
              </a:rPr>
              <a:t>🌐 Συνεργατικές πλατφόρμες</a:t>
            </a:r>
          </a:p>
        </p:txBody>
      </p:sp>
      <p:sp>
        <p:nvSpPr>
          <p:cNvPr id="11" name="Right Brace 10">
            <a:extLst>
              <a:ext uri="{FF2B5EF4-FFF2-40B4-BE49-F238E27FC236}">
                <a16:creationId xmlns:a16="http://schemas.microsoft.com/office/drawing/2014/main" id="{C4F84D80-620C-9CDC-6A0D-9A6D614E6BD9}"/>
              </a:ext>
            </a:extLst>
          </p:cNvPr>
          <p:cNvSpPr/>
          <p:nvPr/>
        </p:nvSpPr>
        <p:spPr>
          <a:xfrm>
            <a:off x="5554765" y="2360023"/>
            <a:ext cx="1717705" cy="2781588"/>
          </a:xfrm>
          <a:prstGeom prst="rightBrace">
            <a:avLst/>
          </a:pr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GB" dirty="0"/>
          </a:p>
        </p:txBody>
      </p:sp>
      <p:sp>
        <p:nvSpPr>
          <p:cNvPr id="12" name="TextBox 11">
            <a:extLst>
              <a:ext uri="{FF2B5EF4-FFF2-40B4-BE49-F238E27FC236}">
                <a16:creationId xmlns:a16="http://schemas.microsoft.com/office/drawing/2014/main" id="{CDE5A0EF-F6BB-68D9-AD0E-F1700E3234C0}"/>
              </a:ext>
            </a:extLst>
          </p:cNvPr>
          <p:cNvSpPr txBox="1"/>
          <p:nvPr/>
        </p:nvSpPr>
        <p:spPr>
          <a:xfrm>
            <a:off x="7451933" y="3093577"/>
            <a:ext cx="2478280" cy="1200329"/>
          </a:xfrm>
          <a:prstGeom prst="rect">
            <a:avLst/>
          </a:prstGeom>
          <a:solidFill>
            <a:schemeClr val="accent1">
              <a:lumMod val="40000"/>
              <a:lumOff val="60000"/>
            </a:schemeClr>
          </a:solidFill>
          <a:ln>
            <a:solidFill>
              <a:schemeClr val="accent1"/>
            </a:solidFill>
          </a:ln>
        </p:spPr>
        <p:txBody>
          <a:bodyPr wrap="square" rtlCol="0">
            <a:spAutoFit/>
          </a:bodyPr>
          <a:lstStyle/>
          <a:p>
            <a:pPr algn="ctr"/>
            <a:r>
              <a:rPr lang="el" sz="2400" b="1" dirty="0"/>
              <a:t>Έξυπνος Βιώσιμος Τουρισμός</a:t>
            </a:r>
          </a:p>
        </p:txBody>
      </p:sp>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TotalTime>
  <Words>630</Words>
  <Application>Microsoft Office PowerPoint</Application>
  <PresentationFormat>Widescreen</PresentationFormat>
  <Paragraphs>93</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Wingdings</vt:lpstr>
      <vt:lpstr>Arial</vt:lpstr>
      <vt:lpstr>Press Start 2P</vt:lpstr>
      <vt:lpstr>Calibri</vt:lpstr>
      <vt:lpstr>Open Sans</vt:lpstr>
      <vt:lpstr>CARDET Course template</vt:lpstr>
      <vt:lpstr>PowerPoint Presentation</vt:lpstr>
      <vt:lpstr>PowerPoint Presentation</vt:lpstr>
      <vt:lpstr>PowerPoint Presentation</vt:lpstr>
      <vt:lpstr>Τεχνολογία στον Βιώσιμο Τουρισμό</vt:lpstr>
      <vt:lpstr>Δεδομένα &amp; Συνεργασία για Καλύτερη Διαχείριση</vt:lpstr>
      <vt:lpstr>Συστήματα κρατήσεων που κάνουν περισσότερα από το να κάνουν απλώς κρατήσεις</vt:lpstr>
      <vt:lpstr>Εμπόδια στην Υιοθέτηση: Το Ψηφιακό Χάσμα</vt:lpstr>
      <vt:lpstr>Εφαρμογές για κινητά + Ψηφιακές πλατφόρμες</vt:lpstr>
      <vt:lpstr>Η τεχνολογία ως συνεργάτης στη βιωσιμότητα</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5</cp:revision>
  <dcterms:modified xsi:type="dcterms:W3CDTF">2025-06-18T13:10:26Z</dcterms:modified>
</cp:coreProperties>
</file>